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18"/>
  </p:notesMasterIdLst>
  <p:sldIdLst>
    <p:sldId id="5078" r:id="rId3"/>
    <p:sldId id="287" r:id="rId4"/>
    <p:sldId id="5049" r:id="rId5"/>
    <p:sldId id="5059" r:id="rId6"/>
    <p:sldId id="5081" r:id="rId7"/>
    <p:sldId id="5047" r:id="rId8"/>
    <p:sldId id="5044" r:id="rId9"/>
    <p:sldId id="5079" r:id="rId10"/>
    <p:sldId id="5053" r:id="rId11"/>
    <p:sldId id="5085" r:id="rId12"/>
    <p:sldId id="5086" r:id="rId13"/>
    <p:sldId id="2071" r:id="rId14"/>
    <p:sldId id="5080" r:id="rId15"/>
    <p:sldId id="5087" r:id="rId16"/>
    <p:sldId id="508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81" d="100"/>
          <a:sy n="81" d="100"/>
        </p:scale>
        <p:origin x="70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3044F5-D4BD-4395-A233-959572083C10}" type="datetimeFigureOut">
              <a:rPr lang="en-IN" smtClean="0"/>
              <a:t>19-09-2024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E0FA19-3C5A-4AF8-A32A-3C1B5E5E876B}" type="slidenum">
              <a:rPr lang="en-IN" smtClean="0"/>
              <a:t>‹#›</a:t>
            </a:fld>
            <a:endParaRPr lang="en-IN"/>
          </a:p>
        </p:txBody>
      </p:sp>
    </p:spTree>
    <p:extLst>
      <p:ext uri="{BB962C8B-B14F-4D97-AF65-F5344CB8AC3E}">
        <p14:creationId xmlns:p14="http://schemas.microsoft.com/office/powerpoint/2010/main" val="523217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FBB4A1-0A26-4061-AA12-10E4558741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0267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image" Target="../media/image3.jpg"/><Relationship Id="rId1" Type="http://schemas.openxmlformats.org/officeDocument/2006/relationships/slideMaster" Target="../slideMasters/slideMaster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701D0-C1FC-D6DF-6B6A-6E3128C783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D7373B3-0DD9-0869-3803-6DD7E87F09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938913D-5B77-1B64-7FF0-CACA3644769E}"/>
              </a:ext>
            </a:extLst>
          </p:cNvPr>
          <p:cNvSpPr>
            <a:spLocks noGrp="1"/>
          </p:cNvSpPr>
          <p:nvPr>
            <p:ph type="dt" sz="half" idx="10"/>
          </p:nvPr>
        </p:nvSpPr>
        <p:spPr/>
        <p:txBody>
          <a:bodyPr/>
          <a:lstStyle/>
          <a:p>
            <a:fld id="{8C825F9B-62E7-4928-9937-46366A72488B}" type="datetimeFigureOut">
              <a:rPr lang="en-IN" smtClean="0"/>
              <a:t>19-09-2024</a:t>
            </a:fld>
            <a:endParaRPr lang="en-IN"/>
          </a:p>
        </p:txBody>
      </p:sp>
      <p:sp>
        <p:nvSpPr>
          <p:cNvPr id="5" name="Footer Placeholder 4">
            <a:extLst>
              <a:ext uri="{FF2B5EF4-FFF2-40B4-BE49-F238E27FC236}">
                <a16:creationId xmlns:a16="http://schemas.microsoft.com/office/drawing/2014/main" id="{95BCE4FC-55B8-181E-AFF4-B97FE0912F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BFC638-707A-9C59-1B95-715090906173}"/>
              </a:ext>
            </a:extLst>
          </p:cNvPr>
          <p:cNvSpPr>
            <a:spLocks noGrp="1"/>
          </p:cNvSpPr>
          <p:nvPr>
            <p:ph type="sldNum" sz="quarter" idx="12"/>
          </p:nvPr>
        </p:nvSpPr>
        <p:spPr/>
        <p:txBody>
          <a:bodyPr/>
          <a:lstStyle/>
          <a:p>
            <a:fld id="{5B9AC591-9ABE-45F6-9804-E844D753FA04}" type="slidenum">
              <a:rPr lang="en-IN" smtClean="0"/>
              <a:t>‹#›</a:t>
            </a:fld>
            <a:endParaRPr lang="en-IN"/>
          </a:p>
        </p:txBody>
      </p:sp>
    </p:spTree>
    <p:extLst>
      <p:ext uri="{BB962C8B-B14F-4D97-AF65-F5344CB8AC3E}">
        <p14:creationId xmlns:p14="http://schemas.microsoft.com/office/powerpoint/2010/main" val="2561206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888D1-7060-A7F1-54F3-55AF011BFDE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34ADCC5-B39A-2F22-2164-A29F18202D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E484AC-24E1-CE4A-77A0-A0E4ACCD7953}"/>
              </a:ext>
            </a:extLst>
          </p:cNvPr>
          <p:cNvSpPr>
            <a:spLocks noGrp="1"/>
          </p:cNvSpPr>
          <p:nvPr>
            <p:ph type="dt" sz="half" idx="10"/>
          </p:nvPr>
        </p:nvSpPr>
        <p:spPr/>
        <p:txBody>
          <a:bodyPr/>
          <a:lstStyle/>
          <a:p>
            <a:fld id="{8C825F9B-62E7-4928-9937-46366A72488B}" type="datetimeFigureOut">
              <a:rPr lang="en-IN" smtClean="0"/>
              <a:t>19-09-2024</a:t>
            </a:fld>
            <a:endParaRPr lang="en-IN"/>
          </a:p>
        </p:txBody>
      </p:sp>
      <p:sp>
        <p:nvSpPr>
          <p:cNvPr id="5" name="Footer Placeholder 4">
            <a:extLst>
              <a:ext uri="{FF2B5EF4-FFF2-40B4-BE49-F238E27FC236}">
                <a16:creationId xmlns:a16="http://schemas.microsoft.com/office/drawing/2014/main" id="{E72B78ED-ACA4-3762-961E-9A56FEC8F2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497B75-B637-8765-BF0D-CAEA02A4AC4B}"/>
              </a:ext>
            </a:extLst>
          </p:cNvPr>
          <p:cNvSpPr>
            <a:spLocks noGrp="1"/>
          </p:cNvSpPr>
          <p:nvPr>
            <p:ph type="sldNum" sz="quarter" idx="12"/>
          </p:nvPr>
        </p:nvSpPr>
        <p:spPr/>
        <p:txBody>
          <a:bodyPr/>
          <a:lstStyle/>
          <a:p>
            <a:fld id="{5B9AC591-9ABE-45F6-9804-E844D753FA04}" type="slidenum">
              <a:rPr lang="en-IN" smtClean="0"/>
              <a:t>‹#›</a:t>
            </a:fld>
            <a:endParaRPr lang="en-IN"/>
          </a:p>
        </p:txBody>
      </p:sp>
    </p:spTree>
    <p:extLst>
      <p:ext uri="{BB962C8B-B14F-4D97-AF65-F5344CB8AC3E}">
        <p14:creationId xmlns:p14="http://schemas.microsoft.com/office/powerpoint/2010/main" val="2309053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F2CBC2-DC4A-46FD-1C96-00F88CEC246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D0C6759-BAC6-A4FE-E827-9AACFE8E03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43BEB0-96D8-186A-E1A7-7810413B756D}"/>
              </a:ext>
            </a:extLst>
          </p:cNvPr>
          <p:cNvSpPr>
            <a:spLocks noGrp="1"/>
          </p:cNvSpPr>
          <p:nvPr>
            <p:ph type="dt" sz="half" idx="10"/>
          </p:nvPr>
        </p:nvSpPr>
        <p:spPr/>
        <p:txBody>
          <a:bodyPr/>
          <a:lstStyle/>
          <a:p>
            <a:fld id="{8C825F9B-62E7-4928-9937-46366A72488B}" type="datetimeFigureOut">
              <a:rPr lang="en-IN" smtClean="0"/>
              <a:t>19-09-2024</a:t>
            </a:fld>
            <a:endParaRPr lang="en-IN"/>
          </a:p>
        </p:txBody>
      </p:sp>
      <p:sp>
        <p:nvSpPr>
          <p:cNvPr id="5" name="Footer Placeholder 4">
            <a:extLst>
              <a:ext uri="{FF2B5EF4-FFF2-40B4-BE49-F238E27FC236}">
                <a16:creationId xmlns:a16="http://schemas.microsoft.com/office/drawing/2014/main" id="{5E21D14D-8ECC-43BA-209E-C024B63356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2419AF-01D7-98D8-D305-739B24FA2769}"/>
              </a:ext>
            </a:extLst>
          </p:cNvPr>
          <p:cNvSpPr>
            <a:spLocks noGrp="1"/>
          </p:cNvSpPr>
          <p:nvPr>
            <p:ph type="sldNum" sz="quarter" idx="12"/>
          </p:nvPr>
        </p:nvSpPr>
        <p:spPr/>
        <p:txBody>
          <a:bodyPr/>
          <a:lstStyle/>
          <a:p>
            <a:fld id="{5B9AC591-9ABE-45F6-9804-E844D753FA04}" type="slidenum">
              <a:rPr lang="en-IN" smtClean="0"/>
              <a:t>‹#›</a:t>
            </a:fld>
            <a:endParaRPr lang="en-IN"/>
          </a:p>
        </p:txBody>
      </p:sp>
    </p:spTree>
    <p:extLst>
      <p:ext uri="{BB962C8B-B14F-4D97-AF65-F5344CB8AC3E}">
        <p14:creationId xmlns:p14="http://schemas.microsoft.com/office/powerpoint/2010/main" val="360745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 Hospitality 3">
    <p:spTree>
      <p:nvGrpSpPr>
        <p:cNvPr id="1" name=""/>
        <p:cNvGrpSpPr/>
        <p:nvPr/>
      </p:nvGrpSpPr>
      <p:grpSpPr>
        <a:xfrm>
          <a:off x="0" y="0"/>
          <a:ext cx="0" cy="0"/>
          <a:chOff x="0" y="0"/>
          <a:chExt cx="0" cy="0"/>
        </a:xfrm>
      </p:grpSpPr>
      <p:pic>
        <p:nvPicPr>
          <p:cNvPr id="3" name="Picture 2" descr="A group of people sitting around a table&#10;&#10;Description automatically generated with medium confidence">
            <a:extLst>
              <a:ext uri="{FF2B5EF4-FFF2-40B4-BE49-F238E27FC236}">
                <a16:creationId xmlns:a16="http://schemas.microsoft.com/office/drawing/2014/main" id="{6036D89D-0BD8-374F-9E58-5C614D2DB0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 Placeholder 7">
            <a:extLst>
              <a:ext uri="{FF2B5EF4-FFF2-40B4-BE49-F238E27FC236}">
                <a16:creationId xmlns:a16="http://schemas.microsoft.com/office/drawing/2014/main" id="{57AA5BCD-6612-1F47-97C1-4A2D17AAD007}"/>
              </a:ext>
            </a:extLst>
          </p:cNvPr>
          <p:cNvSpPr>
            <a:spLocks noGrp="1"/>
          </p:cNvSpPr>
          <p:nvPr>
            <p:ph type="body" sz="quarter" idx="11" hasCustomPrompt="1"/>
          </p:nvPr>
        </p:nvSpPr>
        <p:spPr>
          <a:xfrm>
            <a:off x="439164" y="5583071"/>
            <a:ext cx="8464327" cy="332825"/>
          </a:xfrm>
          <a:prstGeom prst="rect">
            <a:avLst/>
          </a:prstGeom>
        </p:spPr>
        <p:txBody>
          <a:bodyPr/>
          <a:lstStyle>
            <a:lvl1pPr marL="0" indent="0">
              <a:buClr>
                <a:srgbClr val="0083BE"/>
              </a:buClr>
              <a:buFontTx/>
              <a:buNone/>
              <a:defRPr sz="18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(Name) </a:t>
            </a:r>
            <a:r>
              <a:rPr lang="mr-IN" dirty="0"/>
              <a:t>–</a:t>
            </a:r>
            <a:r>
              <a:rPr lang="en-US" dirty="0"/>
              <a:t> 18pt Verdana</a:t>
            </a:r>
          </a:p>
        </p:txBody>
      </p:sp>
      <p:sp>
        <p:nvSpPr>
          <p:cNvPr id="14" name="Text Placeholder 7">
            <a:extLst>
              <a:ext uri="{FF2B5EF4-FFF2-40B4-BE49-F238E27FC236}">
                <a16:creationId xmlns:a16="http://schemas.microsoft.com/office/drawing/2014/main" id="{8E024D6E-6816-E246-85CB-D5B110CC570E}"/>
              </a:ext>
            </a:extLst>
          </p:cNvPr>
          <p:cNvSpPr>
            <a:spLocks noGrp="1"/>
          </p:cNvSpPr>
          <p:nvPr>
            <p:ph type="body" sz="quarter" idx="13" hasCustomPrompt="1"/>
          </p:nvPr>
        </p:nvSpPr>
        <p:spPr>
          <a:xfrm>
            <a:off x="439163" y="5927501"/>
            <a:ext cx="8464327" cy="332825"/>
          </a:xfrm>
          <a:prstGeom prst="rect">
            <a:avLst/>
          </a:prstGeom>
        </p:spPr>
        <p:txBody>
          <a:bodyPr/>
          <a:lstStyle>
            <a:lvl1pPr marL="0" indent="0">
              <a:buClr>
                <a:srgbClr val="0083BE"/>
              </a:buClr>
              <a:buFontTx/>
              <a:buNone/>
              <a:defRPr sz="16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(Title) </a:t>
            </a:r>
            <a:r>
              <a:rPr lang="mr-IN" dirty="0"/>
              <a:t>–</a:t>
            </a:r>
            <a:r>
              <a:rPr lang="en-US" dirty="0"/>
              <a:t> 16pt Verdana</a:t>
            </a:r>
          </a:p>
        </p:txBody>
      </p:sp>
      <p:sp>
        <p:nvSpPr>
          <p:cNvPr id="15" name="Text Placeholder 7">
            <a:extLst>
              <a:ext uri="{FF2B5EF4-FFF2-40B4-BE49-F238E27FC236}">
                <a16:creationId xmlns:a16="http://schemas.microsoft.com/office/drawing/2014/main" id="{28FDCB41-0163-684E-A06A-896E9EC61E81}"/>
              </a:ext>
            </a:extLst>
          </p:cNvPr>
          <p:cNvSpPr>
            <a:spLocks noGrp="1"/>
          </p:cNvSpPr>
          <p:nvPr>
            <p:ph type="body" sz="quarter" idx="12" hasCustomPrompt="1"/>
          </p:nvPr>
        </p:nvSpPr>
        <p:spPr>
          <a:xfrm>
            <a:off x="431195" y="6259741"/>
            <a:ext cx="8464327" cy="360287"/>
          </a:xfrm>
          <a:prstGeom prst="rect">
            <a:avLst/>
          </a:prstGeom>
        </p:spPr>
        <p:txBody>
          <a:bodyPr/>
          <a:lstStyle>
            <a:lvl1pPr marL="0" indent="0">
              <a:buClr>
                <a:srgbClr val="0083BE"/>
              </a:buClr>
              <a:buFontTx/>
              <a:buNone/>
              <a:defRPr sz="14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(Day – Month - Year) </a:t>
            </a:r>
            <a:r>
              <a:rPr lang="mr-IN" dirty="0"/>
              <a:t>–</a:t>
            </a:r>
            <a:r>
              <a:rPr lang="en-US" dirty="0"/>
              <a:t> 14pt Verdana</a:t>
            </a:r>
          </a:p>
        </p:txBody>
      </p:sp>
      <p:sp>
        <p:nvSpPr>
          <p:cNvPr id="10" name="Title 1">
            <a:extLst>
              <a:ext uri="{FF2B5EF4-FFF2-40B4-BE49-F238E27FC236}">
                <a16:creationId xmlns:a16="http://schemas.microsoft.com/office/drawing/2014/main" id="{AD35E2EF-B0F1-6241-A52A-A3E269B39E3F}"/>
              </a:ext>
            </a:extLst>
          </p:cNvPr>
          <p:cNvSpPr>
            <a:spLocks noGrp="1"/>
          </p:cNvSpPr>
          <p:nvPr>
            <p:ph type="title" hasCustomPrompt="1"/>
          </p:nvPr>
        </p:nvSpPr>
        <p:spPr>
          <a:xfrm>
            <a:off x="431792" y="4920234"/>
            <a:ext cx="9758688" cy="662838"/>
          </a:xfrm>
          <a:prstGeom prst="rect">
            <a:avLst/>
          </a:prstGeom>
        </p:spPr>
        <p:txBody>
          <a:bodyPr/>
          <a:lstStyle>
            <a:lvl1pPr>
              <a:defRPr sz="4000" b="0" i="0" baseline="0">
                <a:solidFill>
                  <a:schemeClr val="tx2"/>
                </a:solidFill>
                <a:latin typeface="Rockwell" charset="0"/>
                <a:ea typeface="Rockwell" charset="0"/>
                <a:cs typeface="Rockwell" charset="0"/>
              </a:defRPr>
            </a:lvl1pPr>
          </a:lstStyle>
          <a:p>
            <a:r>
              <a:rPr lang="en-US" dirty="0"/>
              <a:t>Title Text – 40pt Rockwell</a:t>
            </a:r>
          </a:p>
        </p:txBody>
      </p:sp>
      <p:pic>
        <p:nvPicPr>
          <p:cNvPr id="9" name="Picture 8">
            <a:extLst>
              <a:ext uri="{FF2B5EF4-FFF2-40B4-BE49-F238E27FC236}">
                <a16:creationId xmlns:a16="http://schemas.microsoft.com/office/drawing/2014/main" id="{585023CE-6151-4179-9A6A-CF949F3DA91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1078727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terior - Headline, subhead, body, logo">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33E5147-A2E2-4E63-A18D-991957E6B594}"/>
              </a:ext>
            </a:extLst>
          </p:cNvPr>
          <p:cNvSpPr>
            <a:spLocks noGrp="1"/>
          </p:cNvSpPr>
          <p:nvPr>
            <p:ph type="title" hasCustomPrompt="1"/>
          </p:nvPr>
        </p:nvSpPr>
        <p:spPr>
          <a:xfrm>
            <a:off x="406400" y="287868"/>
            <a:ext cx="11352107" cy="660400"/>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Headline – 32pt Rockwell</a:t>
            </a:r>
          </a:p>
        </p:txBody>
      </p:sp>
      <p:sp>
        <p:nvSpPr>
          <p:cNvPr id="6" name="Text Placeholder 7">
            <a:extLst>
              <a:ext uri="{FF2B5EF4-FFF2-40B4-BE49-F238E27FC236}">
                <a16:creationId xmlns:a16="http://schemas.microsoft.com/office/drawing/2014/main" id="{8750DC25-D19D-4001-B2F7-7217D4EF2DB4}"/>
              </a:ext>
            </a:extLst>
          </p:cNvPr>
          <p:cNvSpPr>
            <a:spLocks noGrp="1"/>
          </p:cNvSpPr>
          <p:nvPr>
            <p:ph type="body" sz="quarter" idx="11" hasCustomPrompt="1"/>
          </p:nvPr>
        </p:nvSpPr>
        <p:spPr>
          <a:xfrm>
            <a:off x="406400" y="948268"/>
            <a:ext cx="11352107" cy="460984"/>
          </a:xfrm>
          <a:prstGeom prst="rect">
            <a:avLst/>
          </a:prstGeom>
        </p:spPr>
        <p:txBody>
          <a:bodyPr/>
          <a:lstStyle>
            <a:lvl1pPr marL="0" indent="0">
              <a:buClr>
                <a:srgbClr val="0083BE"/>
              </a:buClr>
              <a:buFontTx/>
              <a:buNone/>
              <a:defRPr sz="2000" b="0" i="0" baseline="0">
                <a:solidFill>
                  <a:schemeClr val="tx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err="1"/>
              <a:t>Subheadline</a:t>
            </a:r>
            <a:r>
              <a:rPr lang="en-US" dirty="0"/>
              <a:t>, No Bullet – 20pt Verdana</a:t>
            </a:r>
          </a:p>
        </p:txBody>
      </p:sp>
      <p:sp>
        <p:nvSpPr>
          <p:cNvPr id="7" name="Content Placeholder 5">
            <a:extLst>
              <a:ext uri="{FF2B5EF4-FFF2-40B4-BE49-F238E27FC236}">
                <a16:creationId xmlns:a16="http://schemas.microsoft.com/office/drawing/2014/main" id="{85068294-7E12-4D4B-AD6A-8CDF62244944}"/>
              </a:ext>
            </a:extLst>
          </p:cNvPr>
          <p:cNvSpPr>
            <a:spLocks noGrp="1"/>
          </p:cNvSpPr>
          <p:nvPr>
            <p:ph sz="quarter" idx="12" hasCustomPrompt="1"/>
          </p:nvPr>
        </p:nvSpPr>
        <p:spPr>
          <a:xfrm>
            <a:off x="406400" y="1409252"/>
            <a:ext cx="11352107"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tx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tx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a:p>
            <a:pPr lvl="2"/>
            <a:r>
              <a:rPr lang="en-US" dirty="0"/>
              <a:t>Third level – 16pt Verdana</a:t>
            </a:r>
          </a:p>
          <a:p>
            <a:pPr lvl="3"/>
            <a:r>
              <a:rPr lang="en-US" dirty="0"/>
              <a:t>Fourth level – 14pt Verdana</a:t>
            </a:r>
          </a:p>
          <a:p>
            <a:pPr lvl="4"/>
            <a:r>
              <a:rPr lang="en-US" dirty="0"/>
              <a:t>Fifth level – 12pt Verdana</a:t>
            </a:r>
          </a:p>
        </p:txBody>
      </p:sp>
      <p:pic>
        <p:nvPicPr>
          <p:cNvPr id="5" name="Picture 4">
            <a:extLst>
              <a:ext uri="{FF2B5EF4-FFF2-40B4-BE49-F238E27FC236}">
                <a16:creationId xmlns:a16="http://schemas.microsoft.com/office/drawing/2014/main" id="{5BA901CA-20E4-634B-97CA-1D79A8C1BF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398893330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erior - Technology - Headline, logo">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BCDBD51-5F0D-8B46-86E1-C95E145A1C00}"/>
              </a:ext>
            </a:extLst>
          </p:cNvPr>
          <p:cNvGrpSpPr/>
          <p:nvPr userDrawn="1"/>
        </p:nvGrpSpPr>
        <p:grpSpPr>
          <a:xfrm>
            <a:off x="0" y="0"/>
            <a:ext cx="12192000" cy="6858000"/>
            <a:chOff x="0" y="0"/>
            <a:chExt cx="12192000" cy="6858000"/>
          </a:xfrm>
        </p:grpSpPr>
        <p:pic>
          <p:nvPicPr>
            <p:cNvPr id="8" name="Picture 7" descr="A picture containing outdoor, blue&#10;&#10;Description automatically generated">
              <a:extLst>
                <a:ext uri="{FF2B5EF4-FFF2-40B4-BE49-F238E27FC236}">
                  <a16:creationId xmlns:a16="http://schemas.microsoft.com/office/drawing/2014/main" id="{3AB80820-D0A3-AD43-8168-4AC28BB9FC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descr="Shape&#10;&#10;Description automatically generated">
              <a:extLst>
                <a:ext uri="{FF2B5EF4-FFF2-40B4-BE49-F238E27FC236}">
                  <a16:creationId xmlns:a16="http://schemas.microsoft.com/office/drawing/2014/main" id="{0BC726F1-FA73-8A42-A352-0BF17DABFB7E}"/>
                </a:ext>
              </a:extLst>
            </p:cNvPr>
            <p:cNvPicPr>
              <a:picLocks noChangeAspect="1"/>
            </p:cNvPicPr>
            <p:nvPr userDrawn="1"/>
          </p:nvPicPr>
          <p:blipFill>
            <a:blip r:embed="rId3">
              <a:alphaModFix amt="3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pic>
        <p:nvPicPr>
          <p:cNvPr id="4" name="Picture 3">
            <a:extLst>
              <a:ext uri="{FF2B5EF4-FFF2-40B4-BE49-F238E27FC236}">
                <a16:creationId xmlns:a16="http://schemas.microsoft.com/office/drawing/2014/main" id="{0E2159C5-BE8F-4890-A341-C0176A1B7DE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5" name="Title 1">
            <a:extLst>
              <a:ext uri="{FF2B5EF4-FFF2-40B4-BE49-F238E27FC236}">
                <a16:creationId xmlns:a16="http://schemas.microsoft.com/office/drawing/2014/main" id="{EE4FF5E1-B562-4CFF-BE02-D2CBC89EB47D}"/>
              </a:ext>
            </a:extLst>
          </p:cNvPr>
          <p:cNvSpPr>
            <a:spLocks noGrp="1"/>
          </p:cNvSpPr>
          <p:nvPr>
            <p:ph type="title" hasCustomPrompt="1"/>
          </p:nvPr>
        </p:nvSpPr>
        <p:spPr>
          <a:xfrm>
            <a:off x="406400" y="287868"/>
            <a:ext cx="11352107" cy="660400"/>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a:t>Headline – </a:t>
            </a:r>
            <a:r>
              <a:rPr lang="en-US" err="1"/>
              <a:t>32pt</a:t>
            </a:r>
            <a:r>
              <a:rPr lang="en-US"/>
              <a:t> Rockwell</a:t>
            </a:r>
          </a:p>
        </p:txBody>
      </p:sp>
    </p:spTree>
    <p:extLst>
      <p:ext uri="{BB962C8B-B14F-4D97-AF65-F5344CB8AC3E}">
        <p14:creationId xmlns:p14="http://schemas.microsoft.com/office/powerpoint/2010/main" val="13683365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ver - Client - Personalized - Header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D74636-02C7-4142-B2AB-8272EE9EEA96}"/>
              </a:ext>
            </a:extLst>
          </p:cNvPr>
          <p:cNvSpPr/>
          <p:nvPr userDrawn="1"/>
        </p:nvSpPr>
        <p:spPr>
          <a:xfrm>
            <a:off x="0" y="5190067"/>
            <a:ext cx="12191999" cy="16679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2">
            <a:extLst>
              <a:ext uri="{FF2B5EF4-FFF2-40B4-BE49-F238E27FC236}">
                <a16:creationId xmlns:a16="http://schemas.microsoft.com/office/drawing/2014/main" id="{5FBF64AF-FE9A-4105-9A72-1949A974EFAD}"/>
              </a:ext>
            </a:extLst>
          </p:cNvPr>
          <p:cNvSpPr>
            <a:spLocks noGrp="1"/>
          </p:cNvSpPr>
          <p:nvPr>
            <p:ph type="pic" sz="quarter" idx="10" hasCustomPrompt="1"/>
          </p:nvPr>
        </p:nvSpPr>
        <p:spPr>
          <a:xfrm>
            <a:off x="0" y="0"/>
            <a:ext cx="12192000" cy="4732867"/>
          </a:xfrm>
          <a:prstGeom prst="rect">
            <a:avLst/>
          </a:prstGeom>
          <a:solidFill>
            <a:schemeClr val="bg2"/>
          </a:solidFill>
        </p:spPr>
        <p:txBody>
          <a:bodyPr anchor="ctr"/>
          <a:lstStyle>
            <a:lvl1pPr marL="0" indent="0" algn="ctr">
              <a:buNone/>
              <a:defRPr sz="1400"/>
            </a:lvl1pPr>
          </a:lstStyle>
          <a:p>
            <a:r>
              <a:rPr lang="en-US" dirty="0"/>
              <a:t>INSERT IMAGE HERE</a:t>
            </a:r>
          </a:p>
        </p:txBody>
      </p:sp>
      <p:sp>
        <p:nvSpPr>
          <p:cNvPr id="9" name="Title 1">
            <a:extLst>
              <a:ext uri="{FF2B5EF4-FFF2-40B4-BE49-F238E27FC236}">
                <a16:creationId xmlns:a16="http://schemas.microsoft.com/office/drawing/2014/main" id="{0F48923E-5891-4C90-B9CC-0B9F656E5BF6}"/>
              </a:ext>
            </a:extLst>
          </p:cNvPr>
          <p:cNvSpPr>
            <a:spLocks noGrp="1"/>
          </p:cNvSpPr>
          <p:nvPr>
            <p:ph type="title" hasCustomPrompt="1"/>
          </p:nvPr>
        </p:nvSpPr>
        <p:spPr>
          <a:xfrm>
            <a:off x="289930" y="5285703"/>
            <a:ext cx="9719733" cy="660400"/>
          </a:xfrm>
          <a:prstGeom prst="rect">
            <a:avLst/>
          </a:prstGeom>
        </p:spPr>
        <p:txBody>
          <a:bodyPr anchor="b"/>
          <a:lstStyle>
            <a:lvl1pPr>
              <a:defRPr sz="3200" b="0" i="0" baseline="0">
                <a:solidFill>
                  <a:schemeClr val="bg1"/>
                </a:solidFill>
                <a:latin typeface="Rockwell" charset="0"/>
                <a:ea typeface="Rockwell" charset="0"/>
                <a:cs typeface="Rockwell" charset="0"/>
              </a:defRPr>
            </a:lvl1pPr>
          </a:lstStyle>
          <a:p>
            <a:r>
              <a:rPr lang="en-US"/>
              <a:t>Headline – </a:t>
            </a:r>
            <a:r>
              <a:rPr lang="en-US" err="1"/>
              <a:t>32pt</a:t>
            </a:r>
            <a:r>
              <a:rPr lang="en-US"/>
              <a:t> Rockwell</a:t>
            </a:r>
          </a:p>
        </p:txBody>
      </p:sp>
      <p:sp>
        <p:nvSpPr>
          <p:cNvPr id="10" name="Text Placeholder 7">
            <a:extLst>
              <a:ext uri="{FF2B5EF4-FFF2-40B4-BE49-F238E27FC236}">
                <a16:creationId xmlns:a16="http://schemas.microsoft.com/office/drawing/2014/main" id="{5186B82D-97B7-482C-8362-C37554432A65}"/>
              </a:ext>
            </a:extLst>
          </p:cNvPr>
          <p:cNvSpPr>
            <a:spLocks noGrp="1"/>
          </p:cNvSpPr>
          <p:nvPr>
            <p:ph type="body" sz="quarter" idx="12" hasCustomPrompt="1"/>
          </p:nvPr>
        </p:nvSpPr>
        <p:spPr>
          <a:xfrm>
            <a:off x="289930" y="5946103"/>
            <a:ext cx="9719733"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err="1"/>
              <a:t>Subheadline</a:t>
            </a:r>
            <a:r>
              <a:rPr lang="en-US"/>
              <a:t>, No Bullet – </a:t>
            </a:r>
            <a:r>
              <a:rPr lang="en-US" err="1"/>
              <a:t>20pt</a:t>
            </a:r>
            <a:r>
              <a:rPr lang="en-US"/>
              <a:t> Verdana</a:t>
            </a:r>
          </a:p>
        </p:txBody>
      </p:sp>
      <p:pic>
        <p:nvPicPr>
          <p:cNvPr id="13" name="Picture 12">
            <a:extLst>
              <a:ext uri="{FF2B5EF4-FFF2-40B4-BE49-F238E27FC236}">
                <a16:creationId xmlns:a16="http://schemas.microsoft.com/office/drawing/2014/main" id="{581B319E-E0B1-4208-832C-2C22A77353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296229487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nterior - Headline, subhead, log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A2AC6D-D21C-42AA-8F70-46A80B7222FE}"/>
              </a:ext>
            </a:extLst>
          </p:cNvPr>
          <p:cNvSpPr>
            <a:spLocks noGrp="1"/>
          </p:cNvSpPr>
          <p:nvPr>
            <p:ph type="title" hasCustomPrompt="1"/>
          </p:nvPr>
        </p:nvSpPr>
        <p:spPr>
          <a:xfrm>
            <a:off x="406400" y="287868"/>
            <a:ext cx="11352107" cy="660400"/>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Headline – 32pt Rockwell</a:t>
            </a:r>
          </a:p>
        </p:txBody>
      </p:sp>
      <p:sp>
        <p:nvSpPr>
          <p:cNvPr id="7" name="Text Placeholder 7">
            <a:extLst>
              <a:ext uri="{FF2B5EF4-FFF2-40B4-BE49-F238E27FC236}">
                <a16:creationId xmlns:a16="http://schemas.microsoft.com/office/drawing/2014/main" id="{39922462-A4B5-47E2-8AAB-5BCCFE3C0C66}"/>
              </a:ext>
            </a:extLst>
          </p:cNvPr>
          <p:cNvSpPr>
            <a:spLocks noGrp="1"/>
          </p:cNvSpPr>
          <p:nvPr>
            <p:ph type="body" sz="quarter" idx="11" hasCustomPrompt="1"/>
          </p:nvPr>
        </p:nvSpPr>
        <p:spPr>
          <a:xfrm>
            <a:off x="406400" y="948268"/>
            <a:ext cx="11352107" cy="460984"/>
          </a:xfrm>
          <a:prstGeom prst="rect">
            <a:avLst/>
          </a:prstGeom>
        </p:spPr>
        <p:txBody>
          <a:bodyPr/>
          <a:lstStyle>
            <a:lvl1pPr marL="0" indent="0">
              <a:buClr>
                <a:srgbClr val="0083BE"/>
              </a:buClr>
              <a:buFontTx/>
              <a:buNone/>
              <a:defRPr sz="2000" b="0" i="0" baseline="0">
                <a:solidFill>
                  <a:schemeClr val="tx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err="1"/>
              <a:t>Subheadline</a:t>
            </a:r>
            <a:r>
              <a:rPr lang="en-US" dirty="0"/>
              <a:t>, No Bullet – 20pt Verdana</a:t>
            </a:r>
          </a:p>
        </p:txBody>
      </p:sp>
      <p:pic>
        <p:nvPicPr>
          <p:cNvPr id="4" name="Picture 3">
            <a:extLst>
              <a:ext uri="{FF2B5EF4-FFF2-40B4-BE49-F238E27FC236}">
                <a16:creationId xmlns:a16="http://schemas.microsoft.com/office/drawing/2014/main" id="{96AFD064-F99A-414C-BE38-09E4BE8604B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276644463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Interior - Headline, log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5D55AE-8933-D346-B036-6348B3FB183A}"/>
              </a:ext>
            </a:extLst>
          </p:cNvPr>
          <p:cNvSpPr>
            <a:spLocks noGrp="1"/>
          </p:cNvSpPr>
          <p:nvPr>
            <p:ph type="title" hasCustomPrompt="1"/>
          </p:nvPr>
        </p:nvSpPr>
        <p:spPr>
          <a:xfrm>
            <a:off x="406400" y="287868"/>
            <a:ext cx="11352107" cy="660400"/>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Headline – 32pt Rockwell</a:t>
            </a:r>
          </a:p>
        </p:txBody>
      </p:sp>
      <p:pic>
        <p:nvPicPr>
          <p:cNvPr id="3" name="Picture 2">
            <a:extLst>
              <a:ext uri="{FF2B5EF4-FFF2-40B4-BE49-F238E27FC236}">
                <a16:creationId xmlns:a16="http://schemas.microsoft.com/office/drawing/2014/main" id="{06D1BD26-AE60-AA45-9A29-803E6A9F1F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351025944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terior - Headline, subhead, bod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33E5147-A2E2-4E63-A18D-991957E6B594}"/>
              </a:ext>
            </a:extLst>
          </p:cNvPr>
          <p:cNvSpPr>
            <a:spLocks noGrp="1"/>
          </p:cNvSpPr>
          <p:nvPr>
            <p:ph type="title" hasCustomPrompt="1"/>
          </p:nvPr>
        </p:nvSpPr>
        <p:spPr>
          <a:xfrm>
            <a:off x="406400" y="287868"/>
            <a:ext cx="11352107" cy="660400"/>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Headline – 32pt Rockwell</a:t>
            </a:r>
          </a:p>
        </p:txBody>
      </p:sp>
      <p:sp>
        <p:nvSpPr>
          <p:cNvPr id="6" name="Text Placeholder 7">
            <a:extLst>
              <a:ext uri="{FF2B5EF4-FFF2-40B4-BE49-F238E27FC236}">
                <a16:creationId xmlns:a16="http://schemas.microsoft.com/office/drawing/2014/main" id="{8750DC25-D19D-4001-B2F7-7217D4EF2DB4}"/>
              </a:ext>
            </a:extLst>
          </p:cNvPr>
          <p:cNvSpPr>
            <a:spLocks noGrp="1"/>
          </p:cNvSpPr>
          <p:nvPr>
            <p:ph type="body" sz="quarter" idx="11" hasCustomPrompt="1"/>
          </p:nvPr>
        </p:nvSpPr>
        <p:spPr>
          <a:xfrm>
            <a:off x="406400" y="948268"/>
            <a:ext cx="11352107" cy="460984"/>
          </a:xfrm>
          <a:prstGeom prst="rect">
            <a:avLst/>
          </a:prstGeom>
        </p:spPr>
        <p:txBody>
          <a:bodyPr/>
          <a:lstStyle>
            <a:lvl1pPr marL="0" indent="0">
              <a:buClr>
                <a:srgbClr val="0083BE"/>
              </a:buClr>
              <a:buFontTx/>
              <a:buNone/>
              <a:defRPr sz="2000" b="0" i="0" baseline="0">
                <a:solidFill>
                  <a:schemeClr val="tx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err="1"/>
              <a:t>Subheadline</a:t>
            </a:r>
            <a:r>
              <a:rPr lang="en-US" dirty="0"/>
              <a:t>, No Bullet – 20pt Verdana</a:t>
            </a:r>
          </a:p>
        </p:txBody>
      </p:sp>
      <p:sp>
        <p:nvSpPr>
          <p:cNvPr id="7" name="Content Placeholder 5">
            <a:extLst>
              <a:ext uri="{FF2B5EF4-FFF2-40B4-BE49-F238E27FC236}">
                <a16:creationId xmlns:a16="http://schemas.microsoft.com/office/drawing/2014/main" id="{85068294-7E12-4D4B-AD6A-8CDF62244944}"/>
              </a:ext>
            </a:extLst>
          </p:cNvPr>
          <p:cNvSpPr>
            <a:spLocks noGrp="1"/>
          </p:cNvSpPr>
          <p:nvPr>
            <p:ph sz="quarter" idx="12" hasCustomPrompt="1"/>
          </p:nvPr>
        </p:nvSpPr>
        <p:spPr>
          <a:xfrm>
            <a:off x="406400" y="1409252"/>
            <a:ext cx="11352107"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tx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tx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a:p>
            <a:pPr lvl="2"/>
            <a:r>
              <a:rPr lang="en-US" dirty="0"/>
              <a:t>Third level – 16pt Verdana</a:t>
            </a:r>
          </a:p>
          <a:p>
            <a:pPr lvl="3"/>
            <a:r>
              <a:rPr lang="en-US" dirty="0"/>
              <a:t>Fourth level – 14pt Verdana</a:t>
            </a:r>
          </a:p>
          <a:p>
            <a:pPr lvl="4"/>
            <a:r>
              <a:rPr lang="en-US" dirty="0"/>
              <a:t>Fifth level – 12pt Verdana</a:t>
            </a:r>
          </a:p>
        </p:txBody>
      </p:sp>
    </p:spTree>
    <p:extLst>
      <p:ext uri="{BB962C8B-B14F-4D97-AF65-F5344CB8AC3E}">
        <p14:creationId xmlns:p14="http://schemas.microsoft.com/office/powerpoint/2010/main" val="210632610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59232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6F80-5AF9-816C-6A5D-24165ECCFFF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3CFF14-F44F-6BEE-C1BF-CE00551620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846CF5-7EB9-9BA8-98DC-160773FF402A}"/>
              </a:ext>
            </a:extLst>
          </p:cNvPr>
          <p:cNvSpPr>
            <a:spLocks noGrp="1"/>
          </p:cNvSpPr>
          <p:nvPr>
            <p:ph type="dt" sz="half" idx="10"/>
          </p:nvPr>
        </p:nvSpPr>
        <p:spPr/>
        <p:txBody>
          <a:bodyPr/>
          <a:lstStyle/>
          <a:p>
            <a:fld id="{8C825F9B-62E7-4928-9937-46366A72488B}" type="datetimeFigureOut">
              <a:rPr lang="en-IN" smtClean="0"/>
              <a:t>19-09-2024</a:t>
            </a:fld>
            <a:endParaRPr lang="en-IN"/>
          </a:p>
        </p:txBody>
      </p:sp>
      <p:sp>
        <p:nvSpPr>
          <p:cNvPr id="5" name="Footer Placeholder 4">
            <a:extLst>
              <a:ext uri="{FF2B5EF4-FFF2-40B4-BE49-F238E27FC236}">
                <a16:creationId xmlns:a16="http://schemas.microsoft.com/office/drawing/2014/main" id="{7D1CD921-2813-722C-9676-64043BC0FD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7FB15F-5C57-04EE-8CD7-CE5D49A4CD22}"/>
              </a:ext>
            </a:extLst>
          </p:cNvPr>
          <p:cNvSpPr>
            <a:spLocks noGrp="1"/>
          </p:cNvSpPr>
          <p:nvPr>
            <p:ph type="sldNum" sz="quarter" idx="12"/>
          </p:nvPr>
        </p:nvSpPr>
        <p:spPr/>
        <p:txBody>
          <a:bodyPr/>
          <a:lstStyle/>
          <a:p>
            <a:fld id="{5B9AC591-9ABE-45F6-9804-E844D753FA04}" type="slidenum">
              <a:rPr lang="en-IN" smtClean="0"/>
              <a:t>‹#›</a:t>
            </a:fld>
            <a:endParaRPr lang="en-IN"/>
          </a:p>
        </p:txBody>
      </p:sp>
    </p:spTree>
    <p:extLst>
      <p:ext uri="{BB962C8B-B14F-4D97-AF65-F5344CB8AC3E}">
        <p14:creationId xmlns:p14="http://schemas.microsoft.com/office/powerpoint/2010/main" val="2159254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terior - Technology - Headline, logo">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BCDBD51-5F0D-8B46-86E1-C95E145A1C00}"/>
              </a:ext>
            </a:extLst>
          </p:cNvPr>
          <p:cNvGrpSpPr/>
          <p:nvPr userDrawn="1"/>
        </p:nvGrpSpPr>
        <p:grpSpPr>
          <a:xfrm>
            <a:off x="0" y="0"/>
            <a:ext cx="12192000" cy="6858000"/>
            <a:chOff x="0" y="0"/>
            <a:chExt cx="12192000" cy="6858000"/>
          </a:xfrm>
        </p:grpSpPr>
        <p:pic>
          <p:nvPicPr>
            <p:cNvPr id="8" name="Picture 7" descr="A picture containing outdoor, blue&#10;&#10;Description automatically generated">
              <a:extLst>
                <a:ext uri="{FF2B5EF4-FFF2-40B4-BE49-F238E27FC236}">
                  <a16:creationId xmlns:a16="http://schemas.microsoft.com/office/drawing/2014/main" id="{3AB80820-D0A3-AD43-8168-4AC28BB9FC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descr="Shape&#10;&#10;Description automatically generated">
              <a:extLst>
                <a:ext uri="{FF2B5EF4-FFF2-40B4-BE49-F238E27FC236}">
                  <a16:creationId xmlns:a16="http://schemas.microsoft.com/office/drawing/2014/main" id="{0BC726F1-FA73-8A42-A352-0BF17DABFB7E}"/>
                </a:ext>
              </a:extLst>
            </p:cNvPr>
            <p:cNvPicPr>
              <a:picLocks noChangeAspect="1"/>
            </p:cNvPicPr>
            <p:nvPr userDrawn="1"/>
          </p:nvPicPr>
          <p:blipFill>
            <a:blip r:embed="rId3">
              <a:alphaModFix amt="3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pic>
        <p:nvPicPr>
          <p:cNvPr id="4" name="Picture 3">
            <a:extLst>
              <a:ext uri="{FF2B5EF4-FFF2-40B4-BE49-F238E27FC236}">
                <a16:creationId xmlns:a16="http://schemas.microsoft.com/office/drawing/2014/main" id="{0E2159C5-BE8F-4890-A341-C0176A1B7DE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5" name="Title 1">
            <a:extLst>
              <a:ext uri="{FF2B5EF4-FFF2-40B4-BE49-F238E27FC236}">
                <a16:creationId xmlns:a16="http://schemas.microsoft.com/office/drawing/2014/main" id="{EE4FF5E1-B562-4CFF-BE02-D2CBC89EB47D}"/>
              </a:ext>
            </a:extLst>
          </p:cNvPr>
          <p:cNvSpPr>
            <a:spLocks noGrp="1"/>
          </p:cNvSpPr>
          <p:nvPr>
            <p:ph type="title" hasCustomPrompt="1"/>
          </p:nvPr>
        </p:nvSpPr>
        <p:spPr>
          <a:xfrm>
            <a:off x="406400" y="287868"/>
            <a:ext cx="11352107" cy="660400"/>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a:t>Headline – </a:t>
            </a:r>
            <a:r>
              <a:rPr lang="en-US" err="1"/>
              <a:t>32pt</a:t>
            </a:r>
            <a:r>
              <a:rPr lang="en-US"/>
              <a:t> Rockwell</a:t>
            </a:r>
          </a:p>
        </p:txBody>
      </p:sp>
    </p:spTree>
    <p:extLst>
      <p:ext uri="{BB962C8B-B14F-4D97-AF65-F5344CB8AC3E}">
        <p14:creationId xmlns:p14="http://schemas.microsoft.com/office/powerpoint/2010/main" val="22554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terior - Technology - Logo">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7BC8892-850D-3A4F-BA49-A9D06C921692}"/>
              </a:ext>
            </a:extLst>
          </p:cNvPr>
          <p:cNvGrpSpPr/>
          <p:nvPr userDrawn="1"/>
        </p:nvGrpSpPr>
        <p:grpSpPr>
          <a:xfrm>
            <a:off x="0" y="0"/>
            <a:ext cx="12192000" cy="6858000"/>
            <a:chOff x="0" y="0"/>
            <a:chExt cx="12192000" cy="6858000"/>
          </a:xfrm>
        </p:grpSpPr>
        <p:pic>
          <p:nvPicPr>
            <p:cNvPr id="7" name="Picture 6" descr="A picture containing outdoor, blue&#10;&#10;Description automatically generated">
              <a:extLst>
                <a:ext uri="{FF2B5EF4-FFF2-40B4-BE49-F238E27FC236}">
                  <a16:creationId xmlns:a16="http://schemas.microsoft.com/office/drawing/2014/main" id="{CB018F1E-7EE2-1543-951C-DD1C971A11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Shape&#10;&#10;Description automatically generated">
              <a:extLst>
                <a:ext uri="{FF2B5EF4-FFF2-40B4-BE49-F238E27FC236}">
                  <a16:creationId xmlns:a16="http://schemas.microsoft.com/office/drawing/2014/main" id="{33E70380-B076-4143-9BC0-DD8C491D6E5B}"/>
                </a:ext>
              </a:extLst>
            </p:cNvPr>
            <p:cNvPicPr>
              <a:picLocks noChangeAspect="1"/>
            </p:cNvPicPr>
            <p:nvPr userDrawn="1"/>
          </p:nvPicPr>
          <p:blipFill>
            <a:blip r:embed="rId3">
              <a:alphaModFix amt="3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pic>
        <p:nvPicPr>
          <p:cNvPr id="4" name="Picture 3">
            <a:extLst>
              <a:ext uri="{FF2B5EF4-FFF2-40B4-BE49-F238E27FC236}">
                <a16:creationId xmlns:a16="http://schemas.microsoft.com/office/drawing/2014/main" id="{0E2159C5-BE8F-4890-A341-C0176A1B7DE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6930572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terior - Technolog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A0EFDF1-FE2E-BC4E-BE9D-5448CF771822}"/>
              </a:ext>
            </a:extLst>
          </p:cNvPr>
          <p:cNvGrpSpPr/>
          <p:nvPr userDrawn="1"/>
        </p:nvGrpSpPr>
        <p:grpSpPr>
          <a:xfrm>
            <a:off x="0" y="0"/>
            <a:ext cx="12192000" cy="6858000"/>
            <a:chOff x="0" y="0"/>
            <a:chExt cx="12192000" cy="6858000"/>
          </a:xfrm>
        </p:grpSpPr>
        <p:pic>
          <p:nvPicPr>
            <p:cNvPr id="5" name="Picture 4" descr="A picture containing outdoor, blue&#10;&#10;Description automatically generated">
              <a:extLst>
                <a:ext uri="{FF2B5EF4-FFF2-40B4-BE49-F238E27FC236}">
                  <a16:creationId xmlns:a16="http://schemas.microsoft.com/office/drawing/2014/main" id="{705C7739-B22E-884F-AE7C-F0485F092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descr="Shape&#10;&#10;Description automatically generated">
              <a:extLst>
                <a:ext uri="{FF2B5EF4-FFF2-40B4-BE49-F238E27FC236}">
                  <a16:creationId xmlns:a16="http://schemas.microsoft.com/office/drawing/2014/main" id="{8F161978-2B92-5641-A356-8774BBAD9830}"/>
                </a:ext>
              </a:extLst>
            </p:cNvPr>
            <p:cNvPicPr>
              <a:picLocks noChangeAspect="1"/>
            </p:cNvPicPr>
            <p:nvPr userDrawn="1"/>
          </p:nvPicPr>
          <p:blipFill>
            <a:blip r:embed="rId3">
              <a:alphaModFix amt="3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spTree>
    <p:extLst>
      <p:ext uri="{BB962C8B-B14F-4D97-AF65-F5344CB8AC3E}">
        <p14:creationId xmlns:p14="http://schemas.microsoft.com/office/powerpoint/2010/main" val="474674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p:spTree>
      <p:nvGrpSpPr>
        <p:cNvPr id="1" name=""/>
        <p:cNvGrpSpPr/>
        <p:nvPr/>
      </p:nvGrpSpPr>
      <p:grpSpPr>
        <a:xfrm>
          <a:off x="0" y="0"/>
          <a:ext cx="0" cy="0"/>
          <a:chOff x="0" y="0"/>
          <a:chExt cx="0" cy="0"/>
        </a:xfrm>
      </p:grpSpPr>
      <p:pic>
        <p:nvPicPr>
          <p:cNvPr id="5" name="Picture 4" descr="A picture containing electronics, circuit&#10;&#10;Description automatically generated">
            <a:extLst>
              <a:ext uri="{FF2B5EF4-FFF2-40B4-BE49-F238E27FC236}">
                <a16:creationId xmlns:a16="http://schemas.microsoft.com/office/drawing/2014/main" id="{ECAB6FBD-B556-9641-8ACE-A8CEB7E133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3471" cy="6858000"/>
          </a:xfrm>
          <a:prstGeom prst="rect">
            <a:avLst/>
          </a:prstGeom>
        </p:spPr>
      </p:pic>
      <p:pic>
        <p:nvPicPr>
          <p:cNvPr id="13" name="Picture 12">
            <a:extLst>
              <a:ext uri="{FF2B5EF4-FFF2-40B4-BE49-F238E27FC236}">
                <a16:creationId xmlns:a16="http://schemas.microsoft.com/office/drawing/2014/main" id="{1D4E8378-D115-4F06-BB9B-BA1CCB1811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14" name="Rectangle 13">
            <a:extLst>
              <a:ext uri="{FF2B5EF4-FFF2-40B4-BE49-F238E27FC236}">
                <a16:creationId xmlns:a16="http://schemas.microsoft.com/office/drawing/2014/main" id="{02A930CF-2DB4-4E9B-B2D0-F7AD6F5043DF}"/>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15" name="Title 1">
            <a:extLst>
              <a:ext uri="{FF2B5EF4-FFF2-40B4-BE49-F238E27FC236}">
                <a16:creationId xmlns:a16="http://schemas.microsoft.com/office/drawing/2014/main" id="{D8A18C5D-8D73-4243-AB7E-6DE9DE9EFB82}"/>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16" name="Content Placeholder 5">
            <a:extLst>
              <a:ext uri="{FF2B5EF4-FFF2-40B4-BE49-F238E27FC236}">
                <a16:creationId xmlns:a16="http://schemas.microsoft.com/office/drawing/2014/main" id="{27374D45-D596-4931-A7D9-E9615CB1BBBA}"/>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17" name="Text Placeholder 7">
            <a:extLst>
              <a:ext uri="{FF2B5EF4-FFF2-40B4-BE49-F238E27FC236}">
                <a16:creationId xmlns:a16="http://schemas.microsoft.com/office/drawing/2014/main" id="{5A0C0E81-DFB0-4C3E-835C-87942C6DD9D1}"/>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spTree>
    <p:extLst>
      <p:ext uri="{BB962C8B-B14F-4D97-AF65-F5344CB8AC3E}">
        <p14:creationId xmlns:p14="http://schemas.microsoft.com/office/powerpoint/2010/main" val="645289676"/>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2">
    <p:spTree>
      <p:nvGrpSpPr>
        <p:cNvPr id="1" name=""/>
        <p:cNvGrpSpPr/>
        <p:nvPr/>
      </p:nvGrpSpPr>
      <p:grpSpPr>
        <a:xfrm>
          <a:off x="0" y="0"/>
          <a:ext cx="0" cy="0"/>
          <a:chOff x="0" y="0"/>
          <a:chExt cx="0" cy="0"/>
        </a:xfrm>
      </p:grpSpPr>
      <p:pic>
        <p:nvPicPr>
          <p:cNvPr id="4" name="Picture 3" descr="A picture containing city, day, night sky&#10;&#10;Description automatically generated">
            <a:extLst>
              <a:ext uri="{FF2B5EF4-FFF2-40B4-BE49-F238E27FC236}">
                <a16:creationId xmlns:a16="http://schemas.microsoft.com/office/drawing/2014/main" id="{15F2B439-AB87-A44B-AAD2-92ACF1D84C1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05" y="0"/>
            <a:ext cx="12187989" cy="6858000"/>
          </a:xfrm>
          <a:prstGeom prst="rect">
            <a:avLst/>
          </a:prstGeom>
        </p:spPr>
      </p:pic>
      <p:pic>
        <p:nvPicPr>
          <p:cNvPr id="10" name="Picture 9">
            <a:extLst>
              <a:ext uri="{FF2B5EF4-FFF2-40B4-BE49-F238E27FC236}">
                <a16:creationId xmlns:a16="http://schemas.microsoft.com/office/drawing/2014/main" id="{CF4F5B5D-924D-4FC4-AA48-FE15767E9F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12" name="Rectangle 11">
            <a:extLst>
              <a:ext uri="{FF2B5EF4-FFF2-40B4-BE49-F238E27FC236}">
                <a16:creationId xmlns:a16="http://schemas.microsoft.com/office/drawing/2014/main" id="{BCC41CCC-8A20-4CB4-9298-29A4851D9186}"/>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13" name="Title 1">
            <a:extLst>
              <a:ext uri="{FF2B5EF4-FFF2-40B4-BE49-F238E27FC236}">
                <a16:creationId xmlns:a16="http://schemas.microsoft.com/office/drawing/2014/main" id="{D2DB6134-91CD-460B-99AE-FD49373F1DFD}"/>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14" name="Content Placeholder 5">
            <a:extLst>
              <a:ext uri="{FF2B5EF4-FFF2-40B4-BE49-F238E27FC236}">
                <a16:creationId xmlns:a16="http://schemas.microsoft.com/office/drawing/2014/main" id="{920F37D0-0F7F-440E-8EBD-5C18426ADB57}"/>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15" name="Text Placeholder 7">
            <a:extLst>
              <a:ext uri="{FF2B5EF4-FFF2-40B4-BE49-F238E27FC236}">
                <a16:creationId xmlns:a16="http://schemas.microsoft.com/office/drawing/2014/main" id="{8C0F9CE1-D64F-49A6-A367-42D9C71749E2}"/>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spTree>
    <p:extLst>
      <p:ext uri="{BB962C8B-B14F-4D97-AF65-F5344CB8AC3E}">
        <p14:creationId xmlns:p14="http://schemas.microsoft.com/office/powerpoint/2010/main" val="8605393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3">
    <p:spTree>
      <p:nvGrpSpPr>
        <p:cNvPr id="1" name=""/>
        <p:cNvGrpSpPr/>
        <p:nvPr/>
      </p:nvGrpSpPr>
      <p:grpSpPr>
        <a:xfrm>
          <a:off x="0" y="0"/>
          <a:ext cx="0" cy="0"/>
          <a:chOff x="0" y="0"/>
          <a:chExt cx="0" cy="0"/>
        </a:xfrm>
      </p:grpSpPr>
      <p:pic>
        <p:nvPicPr>
          <p:cNvPr id="3" name="Picture 2" descr="A picture containing sky, outdoor, light, dark&#10;&#10;Description automatically generated">
            <a:extLst>
              <a:ext uri="{FF2B5EF4-FFF2-40B4-BE49-F238E27FC236}">
                <a16:creationId xmlns:a16="http://schemas.microsoft.com/office/drawing/2014/main" id="{09ECF7F8-1D66-9642-8FF0-D40BC7865B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E2FF4FB9-B881-4A32-A189-3FDC696D0E5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13" name="Rectangle 12">
            <a:extLst>
              <a:ext uri="{FF2B5EF4-FFF2-40B4-BE49-F238E27FC236}">
                <a16:creationId xmlns:a16="http://schemas.microsoft.com/office/drawing/2014/main" id="{47FA3153-7855-494B-95F9-BC8685DE3A2D}"/>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14" name="Title 1">
            <a:extLst>
              <a:ext uri="{FF2B5EF4-FFF2-40B4-BE49-F238E27FC236}">
                <a16:creationId xmlns:a16="http://schemas.microsoft.com/office/drawing/2014/main" id="{60565DE9-2E12-4E88-B7E2-0EF876D2E134}"/>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15" name="Content Placeholder 5">
            <a:extLst>
              <a:ext uri="{FF2B5EF4-FFF2-40B4-BE49-F238E27FC236}">
                <a16:creationId xmlns:a16="http://schemas.microsoft.com/office/drawing/2014/main" id="{8D25FCA6-C40D-4EBB-B672-5201556799BE}"/>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16" name="Text Placeholder 7">
            <a:extLst>
              <a:ext uri="{FF2B5EF4-FFF2-40B4-BE49-F238E27FC236}">
                <a16:creationId xmlns:a16="http://schemas.microsoft.com/office/drawing/2014/main" id="{6586DBD5-54B4-4292-B267-E95AAE82EB2C}"/>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spTree>
    <p:extLst>
      <p:ext uri="{BB962C8B-B14F-4D97-AF65-F5344CB8AC3E}">
        <p14:creationId xmlns:p14="http://schemas.microsoft.com/office/powerpoint/2010/main" val="359354480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4">
    <p:spTree>
      <p:nvGrpSpPr>
        <p:cNvPr id="1" name=""/>
        <p:cNvGrpSpPr/>
        <p:nvPr/>
      </p:nvGrpSpPr>
      <p:grpSpPr>
        <a:xfrm>
          <a:off x="0" y="0"/>
          <a:ext cx="0" cy="0"/>
          <a:chOff x="0" y="0"/>
          <a:chExt cx="0" cy="0"/>
        </a:xfrm>
      </p:grpSpPr>
      <p:pic>
        <p:nvPicPr>
          <p:cNvPr id="3" name="Picture 2" descr="A picture containing outdoor, city, laser, night sky&#10;&#10;Description automatically generated">
            <a:extLst>
              <a:ext uri="{FF2B5EF4-FFF2-40B4-BE49-F238E27FC236}">
                <a16:creationId xmlns:a16="http://schemas.microsoft.com/office/drawing/2014/main" id="{A5F333A8-A74B-FB4F-90C9-1E201FE5C83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CF4F5B5D-924D-4FC4-AA48-FE15767E9F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12" name="Rectangle 11">
            <a:extLst>
              <a:ext uri="{FF2B5EF4-FFF2-40B4-BE49-F238E27FC236}">
                <a16:creationId xmlns:a16="http://schemas.microsoft.com/office/drawing/2014/main" id="{BCC41CCC-8A20-4CB4-9298-29A4851D9186}"/>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13" name="Title 1">
            <a:extLst>
              <a:ext uri="{FF2B5EF4-FFF2-40B4-BE49-F238E27FC236}">
                <a16:creationId xmlns:a16="http://schemas.microsoft.com/office/drawing/2014/main" id="{D2DB6134-91CD-460B-99AE-FD49373F1DFD}"/>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14" name="Content Placeholder 5">
            <a:extLst>
              <a:ext uri="{FF2B5EF4-FFF2-40B4-BE49-F238E27FC236}">
                <a16:creationId xmlns:a16="http://schemas.microsoft.com/office/drawing/2014/main" id="{920F37D0-0F7F-440E-8EBD-5C18426ADB57}"/>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15" name="Text Placeholder 7">
            <a:extLst>
              <a:ext uri="{FF2B5EF4-FFF2-40B4-BE49-F238E27FC236}">
                <a16:creationId xmlns:a16="http://schemas.microsoft.com/office/drawing/2014/main" id="{8C0F9CE1-D64F-49A6-A367-42D9C71749E2}"/>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spTree>
    <p:extLst>
      <p:ext uri="{BB962C8B-B14F-4D97-AF65-F5344CB8AC3E}">
        <p14:creationId xmlns:p14="http://schemas.microsoft.com/office/powerpoint/2010/main" val="2587756117"/>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5">
    <p:spTree>
      <p:nvGrpSpPr>
        <p:cNvPr id="1" name=""/>
        <p:cNvGrpSpPr/>
        <p:nvPr/>
      </p:nvGrpSpPr>
      <p:grpSpPr>
        <a:xfrm>
          <a:off x="0" y="0"/>
          <a:ext cx="0" cy="0"/>
          <a:chOff x="0" y="0"/>
          <a:chExt cx="0" cy="0"/>
        </a:xfrm>
      </p:grpSpPr>
      <p:pic>
        <p:nvPicPr>
          <p:cNvPr id="3" name="Picture 2" descr="A picture containing water, boat, building, several&#10;&#10;Description automatically generated">
            <a:extLst>
              <a:ext uri="{FF2B5EF4-FFF2-40B4-BE49-F238E27FC236}">
                <a16:creationId xmlns:a16="http://schemas.microsoft.com/office/drawing/2014/main" id="{375B3A82-8126-BA45-9735-39FBC6070F1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015DC07A-7F5C-41DF-9A00-15E00E0F8D21}"/>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5" name="Title 1">
            <a:extLst>
              <a:ext uri="{FF2B5EF4-FFF2-40B4-BE49-F238E27FC236}">
                <a16:creationId xmlns:a16="http://schemas.microsoft.com/office/drawing/2014/main" id="{26D5824D-697A-FA4F-A31E-3EBB21B714FE}"/>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6" name="Content Placeholder 5">
            <a:extLst>
              <a:ext uri="{FF2B5EF4-FFF2-40B4-BE49-F238E27FC236}">
                <a16:creationId xmlns:a16="http://schemas.microsoft.com/office/drawing/2014/main" id="{43FA1EA1-6FAE-1E4C-883F-4917A6E0AFEB}"/>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7" name="Text Placeholder 7">
            <a:extLst>
              <a:ext uri="{FF2B5EF4-FFF2-40B4-BE49-F238E27FC236}">
                <a16:creationId xmlns:a16="http://schemas.microsoft.com/office/drawing/2014/main" id="{C8092390-69E2-BC49-BB30-76C95A5EE1FB}"/>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pic>
        <p:nvPicPr>
          <p:cNvPr id="11" name="Picture 10">
            <a:extLst>
              <a:ext uri="{FF2B5EF4-FFF2-40B4-BE49-F238E27FC236}">
                <a16:creationId xmlns:a16="http://schemas.microsoft.com/office/drawing/2014/main" id="{A8FB1CF6-A94D-4933-88C2-57FF845089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3499637514"/>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6">
    <p:spTree>
      <p:nvGrpSpPr>
        <p:cNvPr id="1" name=""/>
        <p:cNvGrpSpPr/>
        <p:nvPr/>
      </p:nvGrpSpPr>
      <p:grpSpPr>
        <a:xfrm>
          <a:off x="0" y="0"/>
          <a:ext cx="0" cy="0"/>
          <a:chOff x="0" y="0"/>
          <a:chExt cx="0" cy="0"/>
        </a:xfrm>
      </p:grpSpPr>
      <p:pic>
        <p:nvPicPr>
          <p:cNvPr id="3" name="Picture 2" descr="A picture containing outdoor object, night sky&#10;&#10;Description automatically generated">
            <a:extLst>
              <a:ext uri="{FF2B5EF4-FFF2-40B4-BE49-F238E27FC236}">
                <a16:creationId xmlns:a16="http://schemas.microsoft.com/office/drawing/2014/main" id="{16549009-9996-C648-B8AD-A06BAC329E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1D4E8378-D115-4F06-BB9B-BA1CCB1811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14" name="Rectangle 13">
            <a:extLst>
              <a:ext uri="{FF2B5EF4-FFF2-40B4-BE49-F238E27FC236}">
                <a16:creationId xmlns:a16="http://schemas.microsoft.com/office/drawing/2014/main" id="{02A930CF-2DB4-4E9B-B2D0-F7AD6F5043DF}"/>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15" name="Title 1">
            <a:extLst>
              <a:ext uri="{FF2B5EF4-FFF2-40B4-BE49-F238E27FC236}">
                <a16:creationId xmlns:a16="http://schemas.microsoft.com/office/drawing/2014/main" id="{D8A18C5D-8D73-4243-AB7E-6DE9DE9EFB82}"/>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16" name="Content Placeholder 5">
            <a:extLst>
              <a:ext uri="{FF2B5EF4-FFF2-40B4-BE49-F238E27FC236}">
                <a16:creationId xmlns:a16="http://schemas.microsoft.com/office/drawing/2014/main" id="{27374D45-D596-4931-A7D9-E9615CB1BBBA}"/>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17" name="Text Placeholder 7">
            <a:extLst>
              <a:ext uri="{FF2B5EF4-FFF2-40B4-BE49-F238E27FC236}">
                <a16:creationId xmlns:a16="http://schemas.microsoft.com/office/drawing/2014/main" id="{5A0C0E81-DFB0-4C3E-835C-87942C6DD9D1}"/>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spTree>
    <p:extLst>
      <p:ext uri="{BB962C8B-B14F-4D97-AF65-F5344CB8AC3E}">
        <p14:creationId xmlns:p14="http://schemas.microsoft.com/office/powerpoint/2010/main" val="2277929938"/>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lor Bar - Navy 65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4276C2-315B-674A-9C54-45CB15C4DFB6}"/>
              </a:ext>
            </a:extLst>
          </p:cNvPr>
          <p:cNvSpPr/>
          <p:nvPr userDrawn="1"/>
        </p:nvSpPr>
        <p:spPr>
          <a:xfrm>
            <a:off x="3578" y="1179099"/>
            <a:ext cx="12188422" cy="45095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481F7E3-0DD9-5840-B2CB-C3A2F7F9543D}"/>
              </a:ext>
            </a:extLst>
          </p:cNvPr>
          <p:cNvPicPr>
            <a:picLocks noChangeAspect="1"/>
          </p:cNvPicPr>
          <p:nvPr userDrawn="1"/>
        </p:nvPicPr>
        <p:blipFill rotWithShape="1">
          <a:blip r:embed="rId2" cstate="screen">
            <a:lum bright="70000" contrast="-70000"/>
            <a:alphaModFix amt="15000"/>
            <a:extLst>
              <a:ext uri="{28A0092B-C50C-407E-A947-70E740481C1C}">
                <a14:useLocalDpi xmlns:a14="http://schemas.microsoft.com/office/drawing/2010/main"/>
              </a:ext>
            </a:extLst>
          </a:blip>
          <a:srcRect/>
          <a:stretch/>
        </p:blipFill>
        <p:spPr>
          <a:xfrm>
            <a:off x="0" y="1179099"/>
            <a:ext cx="12188422" cy="4509521"/>
          </a:xfrm>
          <a:prstGeom prst="rect">
            <a:avLst/>
          </a:prstGeom>
        </p:spPr>
      </p:pic>
      <p:sp>
        <p:nvSpPr>
          <p:cNvPr id="6" name="Title 1">
            <a:extLst>
              <a:ext uri="{FF2B5EF4-FFF2-40B4-BE49-F238E27FC236}">
                <a16:creationId xmlns:a16="http://schemas.microsoft.com/office/drawing/2014/main" id="{EB9F8B13-0B85-4187-AF31-117866AC0DF2}"/>
              </a:ext>
            </a:extLst>
          </p:cNvPr>
          <p:cNvSpPr>
            <a:spLocks noGrp="1"/>
          </p:cNvSpPr>
          <p:nvPr>
            <p:ph type="title" hasCustomPrompt="1"/>
          </p:nvPr>
        </p:nvSpPr>
        <p:spPr>
          <a:xfrm>
            <a:off x="253689" y="178867"/>
            <a:ext cx="10241355" cy="518197"/>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Title Text – 32pt Rockwell</a:t>
            </a:r>
          </a:p>
        </p:txBody>
      </p:sp>
      <p:sp>
        <p:nvSpPr>
          <p:cNvPr id="5" name="Rectangle 4">
            <a:extLst>
              <a:ext uri="{FF2B5EF4-FFF2-40B4-BE49-F238E27FC236}">
                <a16:creationId xmlns:a16="http://schemas.microsoft.com/office/drawing/2014/main" id="{922DF2E0-781A-4C15-9D32-230E9B9CCED3}"/>
              </a:ext>
            </a:extLst>
          </p:cNvPr>
          <p:cNvSpPr/>
          <p:nvPr userDrawn="1"/>
        </p:nvSpPr>
        <p:spPr>
          <a:xfrm>
            <a:off x="0" y="1179099"/>
            <a:ext cx="6096000" cy="4499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4EE92907-E614-4CC2-98F9-6C40B27EB8FA}"/>
              </a:ext>
            </a:extLst>
          </p:cNvPr>
          <p:cNvSpPr>
            <a:spLocks noGrp="1"/>
          </p:cNvSpPr>
          <p:nvPr>
            <p:ph type="body" sz="quarter" idx="12" hasCustomPrompt="1"/>
          </p:nvPr>
        </p:nvSpPr>
        <p:spPr>
          <a:xfrm>
            <a:off x="658813" y="4047479"/>
            <a:ext cx="4827587" cy="1187283"/>
          </a:xfrm>
          <a:prstGeom prst="rect">
            <a:avLst/>
          </a:prstGeom>
        </p:spPr>
        <p:txBody>
          <a:bodyPr anchor="ctr"/>
          <a:lstStyle>
            <a:lvl1pPr marL="0" indent="0" algn="ctr">
              <a:buNone/>
              <a:defRPr sz="3600">
                <a:solidFill>
                  <a:schemeClr val="bg1"/>
                </a:solidFill>
                <a:latin typeface="+mj-lt"/>
              </a:defRPr>
            </a:lvl1pPr>
            <a:lvl2pPr marL="457200" indent="0">
              <a:buNone/>
              <a:defRPr sz="4000">
                <a:solidFill>
                  <a:schemeClr val="bg1"/>
                </a:solidFill>
                <a:latin typeface="+mj-lt"/>
              </a:defRPr>
            </a:lvl2pPr>
            <a:lvl3pPr marL="914400" indent="0">
              <a:buNone/>
              <a:defRPr sz="3600">
                <a:solidFill>
                  <a:schemeClr val="bg1"/>
                </a:solidFill>
                <a:latin typeface="+mj-lt"/>
              </a:defRPr>
            </a:lvl3pPr>
            <a:lvl4pPr marL="1371600" indent="0">
              <a:buNone/>
              <a:defRPr sz="3200">
                <a:solidFill>
                  <a:schemeClr val="bg1"/>
                </a:solidFill>
                <a:latin typeface="+mj-lt"/>
              </a:defRPr>
            </a:lvl4pPr>
            <a:lvl5pPr marL="1828800" indent="0">
              <a:buNone/>
              <a:defRPr sz="3200">
                <a:solidFill>
                  <a:schemeClr val="bg1"/>
                </a:solidFill>
                <a:latin typeface="+mj-lt"/>
              </a:defRPr>
            </a:lvl5pPr>
          </a:lstStyle>
          <a:p>
            <a:pPr lvl="0"/>
            <a:r>
              <a:rPr lang="en-US" dirty="0"/>
              <a:t>Text</a:t>
            </a:r>
          </a:p>
        </p:txBody>
      </p:sp>
      <p:sp>
        <p:nvSpPr>
          <p:cNvPr id="2" name="Oval 1">
            <a:extLst>
              <a:ext uri="{FF2B5EF4-FFF2-40B4-BE49-F238E27FC236}">
                <a16:creationId xmlns:a16="http://schemas.microsoft.com/office/drawing/2014/main" id="{4B49DE00-3FA1-4A05-A64D-060DBBDD82F8}"/>
              </a:ext>
            </a:extLst>
          </p:cNvPr>
          <p:cNvSpPr/>
          <p:nvPr userDrawn="1"/>
        </p:nvSpPr>
        <p:spPr>
          <a:xfrm>
            <a:off x="2116423" y="1674676"/>
            <a:ext cx="2075661" cy="207566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8F28997-F8CF-DB4E-91F9-EADD6EBC4FB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3301773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EE60D-DDC9-2CE0-0DD3-D7AC814519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89B27F3-C16B-8BDF-F593-1FE9AE4F31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D2A5B-1992-C439-D9D7-65448A52471E}"/>
              </a:ext>
            </a:extLst>
          </p:cNvPr>
          <p:cNvSpPr>
            <a:spLocks noGrp="1"/>
          </p:cNvSpPr>
          <p:nvPr>
            <p:ph type="dt" sz="half" idx="10"/>
          </p:nvPr>
        </p:nvSpPr>
        <p:spPr/>
        <p:txBody>
          <a:bodyPr/>
          <a:lstStyle/>
          <a:p>
            <a:fld id="{8C825F9B-62E7-4928-9937-46366A72488B}" type="datetimeFigureOut">
              <a:rPr lang="en-IN" smtClean="0"/>
              <a:t>19-09-2024</a:t>
            </a:fld>
            <a:endParaRPr lang="en-IN"/>
          </a:p>
        </p:txBody>
      </p:sp>
      <p:sp>
        <p:nvSpPr>
          <p:cNvPr id="5" name="Footer Placeholder 4">
            <a:extLst>
              <a:ext uri="{FF2B5EF4-FFF2-40B4-BE49-F238E27FC236}">
                <a16:creationId xmlns:a16="http://schemas.microsoft.com/office/drawing/2014/main" id="{CFE841DB-372B-7147-9D25-FF3CEF0AC2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DA1E64-646E-1FCE-0440-D8628004BD75}"/>
              </a:ext>
            </a:extLst>
          </p:cNvPr>
          <p:cNvSpPr>
            <a:spLocks noGrp="1"/>
          </p:cNvSpPr>
          <p:nvPr>
            <p:ph type="sldNum" sz="quarter" idx="12"/>
          </p:nvPr>
        </p:nvSpPr>
        <p:spPr/>
        <p:txBody>
          <a:bodyPr/>
          <a:lstStyle/>
          <a:p>
            <a:fld id="{5B9AC591-9ABE-45F6-9804-E844D753FA04}" type="slidenum">
              <a:rPr lang="en-IN" smtClean="0"/>
              <a:t>‹#›</a:t>
            </a:fld>
            <a:endParaRPr lang="en-IN"/>
          </a:p>
        </p:txBody>
      </p:sp>
    </p:spTree>
    <p:extLst>
      <p:ext uri="{BB962C8B-B14F-4D97-AF65-F5344CB8AC3E}">
        <p14:creationId xmlns:p14="http://schemas.microsoft.com/office/powerpoint/2010/main" val="38976000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lor Bar - IDeaS Blue 3005">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EDC367E-34D5-F645-B4BA-D98F12B06788}"/>
              </a:ext>
            </a:extLst>
          </p:cNvPr>
          <p:cNvGrpSpPr/>
          <p:nvPr userDrawn="1"/>
        </p:nvGrpSpPr>
        <p:grpSpPr>
          <a:xfrm>
            <a:off x="6096000" y="1179100"/>
            <a:ext cx="6096000" cy="4499802"/>
            <a:chOff x="6096000" y="1179099"/>
            <a:chExt cx="6096000" cy="4509521"/>
          </a:xfrm>
        </p:grpSpPr>
        <p:sp>
          <p:nvSpPr>
            <p:cNvPr id="7" name="Rectangle 6">
              <a:extLst>
                <a:ext uri="{FF2B5EF4-FFF2-40B4-BE49-F238E27FC236}">
                  <a16:creationId xmlns:a16="http://schemas.microsoft.com/office/drawing/2014/main" id="{BBC26B0A-7EB4-9D47-9875-A75EDB161AC0}"/>
                </a:ext>
              </a:extLst>
            </p:cNvPr>
            <p:cNvSpPr/>
            <p:nvPr userDrawn="1"/>
          </p:nvSpPr>
          <p:spPr>
            <a:xfrm>
              <a:off x="6096000" y="1179099"/>
              <a:ext cx="6096000" cy="45095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A02FB7B-629D-0D4D-A0AF-6D7EAEBE84A8}"/>
                </a:ext>
              </a:extLst>
            </p:cNvPr>
            <p:cNvPicPr>
              <a:picLocks noChangeAspect="1"/>
            </p:cNvPicPr>
            <p:nvPr userDrawn="1"/>
          </p:nvPicPr>
          <p:blipFill rotWithShape="1">
            <a:blip r:embed="rId2" cstate="screen">
              <a:lum bright="70000" contrast="-70000"/>
              <a:alphaModFix amt="10000"/>
              <a:extLst>
                <a:ext uri="{28A0092B-C50C-407E-A947-70E740481C1C}">
                  <a14:useLocalDpi xmlns:a14="http://schemas.microsoft.com/office/drawing/2010/main"/>
                </a:ext>
              </a:extLst>
            </a:blip>
            <a:srcRect/>
            <a:stretch/>
          </p:blipFill>
          <p:spPr>
            <a:xfrm>
              <a:off x="6096000" y="1179100"/>
              <a:ext cx="6092422" cy="4499802"/>
            </a:xfrm>
            <a:prstGeom prst="rect">
              <a:avLst/>
            </a:prstGeom>
          </p:spPr>
        </p:pic>
      </p:grpSp>
      <p:sp>
        <p:nvSpPr>
          <p:cNvPr id="6" name="Title 1">
            <a:extLst>
              <a:ext uri="{FF2B5EF4-FFF2-40B4-BE49-F238E27FC236}">
                <a16:creationId xmlns:a16="http://schemas.microsoft.com/office/drawing/2014/main" id="{EB9F8B13-0B85-4187-AF31-117866AC0DF2}"/>
              </a:ext>
            </a:extLst>
          </p:cNvPr>
          <p:cNvSpPr>
            <a:spLocks noGrp="1"/>
          </p:cNvSpPr>
          <p:nvPr>
            <p:ph type="title" hasCustomPrompt="1"/>
          </p:nvPr>
        </p:nvSpPr>
        <p:spPr>
          <a:xfrm>
            <a:off x="253689" y="178867"/>
            <a:ext cx="10241355" cy="518197"/>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Title Text – 32pt Rockwell</a:t>
            </a:r>
          </a:p>
        </p:txBody>
      </p:sp>
      <p:sp>
        <p:nvSpPr>
          <p:cNvPr id="14" name="Rectangle 13">
            <a:extLst>
              <a:ext uri="{FF2B5EF4-FFF2-40B4-BE49-F238E27FC236}">
                <a16:creationId xmlns:a16="http://schemas.microsoft.com/office/drawing/2014/main" id="{39253F45-E80C-4EB3-BAF8-859EE87540B0}"/>
              </a:ext>
            </a:extLst>
          </p:cNvPr>
          <p:cNvSpPr/>
          <p:nvPr userDrawn="1"/>
        </p:nvSpPr>
        <p:spPr>
          <a:xfrm>
            <a:off x="0" y="1179099"/>
            <a:ext cx="6096000" cy="44998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2">
            <a:extLst>
              <a:ext uri="{FF2B5EF4-FFF2-40B4-BE49-F238E27FC236}">
                <a16:creationId xmlns:a16="http://schemas.microsoft.com/office/drawing/2014/main" id="{FB60E2EF-9A27-47AB-8430-C62EE3E665A4}"/>
              </a:ext>
            </a:extLst>
          </p:cNvPr>
          <p:cNvSpPr>
            <a:spLocks noGrp="1"/>
          </p:cNvSpPr>
          <p:nvPr>
            <p:ph type="body" sz="quarter" idx="12" hasCustomPrompt="1"/>
          </p:nvPr>
        </p:nvSpPr>
        <p:spPr>
          <a:xfrm>
            <a:off x="658813" y="4047479"/>
            <a:ext cx="4827587" cy="1187283"/>
          </a:xfrm>
          <a:prstGeom prst="rect">
            <a:avLst/>
          </a:prstGeom>
        </p:spPr>
        <p:txBody>
          <a:bodyPr anchor="ctr"/>
          <a:lstStyle>
            <a:lvl1pPr marL="0" indent="0" algn="ctr">
              <a:buNone/>
              <a:defRPr sz="3600">
                <a:solidFill>
                  <a:schemeClr val="bg1"/>
                </a:solidFill>
                <a:latin typeface="+mj-lt"/>
              </a:defRPr>
            </a:lvl1pPr>
            <a:lvl2pPr marL="457200" indent="0">
              <a:buNone/>
              <a:defRPr sz="4000">
                <a:solidFill>
                  <a:schemeClr val="bg1"/>
                </a:solidFill>
                <a:latin typeface="+mj-lt"/>
              </a:defRPr>
            </a:lvl2pPr>
            <a:lvl3pPr marL="914400" indent="0">
              <a:buNone/>
              <a:defRPr sz="3600">
                <a:solidFill>
                  <a:schemeClr val="bg1"/>
                </a:solidFill>
                <a:latin typeface="+mj-lt"/>
              </a:defRPr>
            </a:lvl3pPr>
            <a:lvl4pPr marL="1371600" indent="0">
              <a:buNone/>
              <a:defRPr sz="3200">
                <a:solidFill>
                  <a:schemeClr val="bg1"/>
                </a:solidFill>
                <a:latin typeface="+mj-lt"/>
              </a:defRPr>
            </a:lvl4pPr>
            <a:lvl5pPr marL="1828800" indent="0">
              <a:buNone/>
              <a:defRPr sz="3200">
                <a:solidFill>
                  <a:schemeClr val="bg1"/>
                </a:solidFill>
                <a:latin typeface="+mj-lt"/>
              </a:defRPr>
            </a:lvl5pPr>
          </a:lstStyle>
          <a:p>
            <a:pPr lvl="0"/>
            <a:r>
              <a:rPr lang="en-US" dirty="0"/>
              <a:t>Text</a:t>
            </a:r>
          </a:p>
        </p:txBody>
      </p:sp>
      <p:sp>
        <p:nvSpPr>
          <p:cNvPr id="18" name="Oval 17">
            <a:extLst>
              <a:ext uri="{FF2B5EF4-FFF2-40B4-BE49-F238E27FC236}">
                <a16:creationId xmlns:a16="http://schemas.microsoft.com/office/drawing/2014/main" id="{644E9923-4AC6-488A-BA98-41A83EE8DC46}"/>
              </a:ext>
            </a:extLst>
          </p:cNvPr>
          <p:cNvSpPr/>
          <p:nvPr userDrawn="1"/>
        </p:nvSpPr>
        <p:spPr>
          <a:xfrm>
            <a:off x="2116423" y="1674676"/>
            <a:ext cx="2075661" cy="207566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40352AF-A7C7-8F41-A5E9-46B4D9CCF68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34789003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or Bar - Bright Blue 306">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C26B0A-7EB4-9D47-9875-A75EDB161AC0}"/>
              </a:ext>
            </a:extLst>
          </p:cNvPr>
          <p:cNvSpPr/>
          <p:nvPr userDrawn="1"/>
        </p:nvSpPr>
        <p:spPr>
          <a:xfrm>
            <a:off x="3578" y="1179099"/>
            <a:ext cx="12188422" cy="4509521"/>
          </a:xfrm>
          <a:prstGeom prst="rect">
            <a:avLst/>
          </a:prstGeom>
          <a:solidFill>
            <a:srgbClr val="102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9809604-F1E7-704A-84D4-00769D4518DA}"/>
              </a:ext>
            </a:extLst>
          </p:cNvPr>
          <p:cNvPicPr>
            <a:picLocks noChangeAspect="1"/>
          </p:cNvPicPr>
          <p:nvPr userDrawn="1"/>
        </p:nvPicPr>
        <p:blipFill rotWithShape="1">
          <a:blip r:embed="rId2" cstate="screen">
            <a:lum bright="70000" contrast="-70000"/>
            <a:alphaModFix amt="10000"/>
            <a:extLst>
              <a:ext uri="{28A0092B-C50C-407E-A947-70E740481C1C}">
                <a14:useLocalDpi xmlns:a14="http://schemas.microsoft.com/office/drawing/2010/main"/>
              </a:ext>
            </a:extLst>
          </a:blip>
          <a:srcRect/>
          <a:stretch/>
        </p:blipFill>
        <p:spPr>
          <a:xfrm>
            <a:off x="0" y="1179099"/>
            <a:ext cx="12188422" cy="4509521"/>
          </a:xfrm>
          <a:prstGeom prst="rect">
            <a:avLst/>
          </a:prstGeom>
        </p:spPr>
      </p:pic>
      <p:sp>
        <p:nvSpPr>
          <p:cNvPr id="6" name="Title 1">
            <a:extLst>
              <a:ext uri="{FF2B5EF4-FFF2-40B4-BE49-F238E27FC236}">
                <a16:creationId xmlns:a16="http://schemas.microsoft.com/office/drawing/2014/main" id="{EB9F8B13-0B85-4187-AF31-117866AC0DF2}"/>
              </a:ext>
            </a:extLst>
          </p:cNvPr>
          <p:cNvSpPr>
            <a:spLocks noGrp="1"/>
          </p:cNvSpPr>
          <p:nvPr>
            <p:ph type="title" hasCustomPrompt="1"/>
          </p:nvPr>
        </p:nvSpPr>
        <p:spPr>
          <a:xfrm>
            <a:off x="253689" y="178867"/>
            <a:ext cx="10241355" cy="518197"/>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Title Text – 32pt Rockwell</a:t>
            </a:r>
          </a:p>
        </p:txBody>
      </p:sp>
      <p:sp>
        <p:nvSpPr>
          <p:cNvPr id="5" name="Rectangle 4">
            <a:extLst>
              <a:ext uri="{FF2B5EF4-FFF2-40B4-BE49-F238E27FC236}">
                <a16:creationId xmlns:a16="http://schemas.microsoft.com/office/drawing/2014/main" id="{2D000054-CD1B-4648-AF37-2893CA6C8C53}"/>
              </a:ext>
            </a:extLst>
          </p:cNvPr>
          <p:cNvSpPr/>
          <p:nvPr userDrawn="1"/>
        </p:nvSpPr>
        <p:spPr>
          <a:xfrm>
            <a:off x="0" y="1179099"/>
            <a:ext cx="6096000" cy="4499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a:extLst>
              <a:ext uri="{FF2B5EF4-FFF2-40B4-BE49-F238E27FC236}">
                <a16:creationId xmlns:a16="http://schemas.microsoft.com/office/drawing/2014/main" id="{39936421-B2C9-423E-947B-A25538BD2F8A}"/>
              </a:ext>
            </a:extLst>
          </p:cNvPr>
          <p:cNvSpPr>
            <a:spLocks noGrp="1"/>
          </p:cNvSpPr>
          <p:nvPr>
            <p:ph type="body" sz="quarter" idx="12" hasCustomPrompt="1"/>
          </p:nvPr>
        </p:nvSpPr>
        <p:spPr>
          <a:xfrm>
            <a:off x="658813" y="4047479"/>
            <a:ext cx="4827587" cy="1187283"/>
          </a:xfrm>
          <a:prstGeom prst="rect">
            <a:avLst/>
          </a:prstGeom>
        </p:spPr>
        <p:txBody>
          <a:bodyPr anchor="ctr"/>
          <a:lstStyle>
            <a:lvl1pPr marL="0" indent="0" algn="ctr">
              <a:buNone/>
              <a:defRPr sz="3600">
                <a:solidFill>
                  <a:schemeClr val="bg1"/>
                </a:solidFill>
                <a:latin typeface="+mj-lt"/>
              </a:defRPr>
            </a:lvl1pPr>
            <a:lvl2pPr marL="457200" indent="0">
              <a:buNone/>
              <a:defRPr sz="4000">
                <a:solidFill>
                  <a:schemeClr val="bg1"/>
                </a:solidFill>
                <a:latin typeface="+mj-lt"/>
              </a:defRPr>
            </a:lvl2pPr>
            <a:lvl3pPr marL="914400" indent="0">
              <a:buNone/>
              <a:defRPr sz="3600">
                <a:solidFill>
                  <a:schemeClr val="bg1"/>
                </a:solidFill>
                <a:latin typeface="+mj-lt"/>
              </a:defRPr>
            </a:lvl3pPr>
            <a:lvl4pPr marL="1371600" indent="0">
              <a:buNone/>
              <a:defRPr sz="3200">
                <a:solidFill>
                  <a:schemeClr val="bg1"/>
                </a:solidFill>
                <a:latin typeface="+mj-lt"/>
              </a:defRPr>
            </a:lvl4pPr>
            <a:lvl5pPr marL="1828800" indent="0">
              <a:buNone/>
              <a:defRPr sz="3200">
                <a:solidFill>
                  <a:schemeClr val="bg1"/>
                </a:solidFill>
                <a:latin typeface="+mj-lt"/>
              </a:defRPr>
            </a:lvl5pPr>
          </a:lstStyle>
          <a:p>
            <a:pPr lvl="0"/>
            <a:r>
              <a:rPr lang="en-US" dirty="0"/>
              <a:t>Text</a:t>
            </a:r>
          </a:p>
        </p:txBody>
      </p:sp>
      <p:sp>
        <p:nvSpPr>
          <p:cNvPr id="13" name="Oval 12">
            <a:extLst>
              <a:ext uri="{FF2B5EF4-FFF2-40B4-BE49-F238E27FC236}">
                <a16:creationId xmlns:a16="http://schemas.microsoft.com/office/drawing/2014/main" id="{70C48B49-7E39-4F9F-9639-E5CCA19E0893}"/>
              </a:ext>
            </a:extLst>
          </p:cNvPr>
          <p:cNvSpPr/>
          <p:nvPr userDrawn="1"/>
        </p:nvSpPr>
        <p:spPr>
          <a:xfrm>
            <a:off x="2116423" y="1674676"/>
            <a:ext cx="2075661" cy="207566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F2CEC7F-C153-AE4E-9850-0CC3E3744C7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25367675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ull Math Web - IDeaS Blue 3005">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EB92AD-7C38-B64E-910C-0750C1AFA88F}"/>
              </a:ext>
            </a:extLst>
          </p:cNvPr>
          <p:cNvSpPr/>
          <p:nvPr/>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9" name="Picture 8">
            <a:extLst>
              <a:ext uri="{FF2B5EF4-FFF2-40B4-BE49-F238E27FC236}">
                <a16:creationId xmlns:a16="http://schemas.microsoft.com/office/drawing/2014/main" id="{9054E0AB-7004-B84E-92DB-78AD25689D3F}"/>
              </a:ext>
            </a:extLst>
          </p:cNvPr>
          <p:cNvPicPr>
            <a:picLocks noChangeAspect="1"/>
          </p:cNvPicPr>
          <p:nvPr userDrawn="1"/>
        </p:nvPicPr>
        <p:blipFill rotWithShape="1">
          <a:blip r:embed="rId2" cstate="screen">
            <a:lum bright="70000" contrast="-70000"/>
            <a:alphaModFix amt="10000"/>
            <a:extLst>
              <a:ext uri="{28A0092B-C50C-407E-A947-70E740481C1C}">
                <a14:useLocalDpi xmlns:a14="http://schemas.microsoft.com/office/drawing/2010/main"/>
              </a:ext>
            </a:extLst>
          </a:blip>
          <a:srcRect l="18765"/>
          <a:stretch/>
        </p:blipFill>
        <p:spPr>
          <a:xfrm>
            <a:off x="0" y="1"/>
            <a:ext cx="12192000" cy="6857999"/>
          </a:xfrm>
          <a:prstGeom prst="rect">
            <a:avLst/>
          </a:prstGeom>
        </p:spPr>
      </p:pic>
      <p:pic>
        <p:nvPicPr>
          <p:cNvPr id="7" name="Picture 6">
            <a:extLst>
              <a:ext uri="{FF2B5EF4-FFF2-40B4-BE49-F238E27FC236}">
                <a16:creationId xmlns:a16="http://schemas.microsoft.com/office/drawing/2014/main" id="{B72F1384-EE95-4A49-96B2-D667653212C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3440839292"/>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ull Math Web - Navy 65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9B2C5C-DC90-8D48-9851-6E9509210C60}"/>
              </a:ext>
            </a:extLst>
          </p:cNvPr>
          <p:cNvSpPr/>
          <p:nvPr/>
        </p:nvSpPr>
        <p:spPr>
          <a:xfrm>
            <a:off x="0" y="0"/>
            <a:ext cx="121920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5" name="Picture 4">
            <a:extLst>
              <a:ext uri="{FF2B5EF4-FFF2-40B4-BE49-F238E27FC236}">
                <a16:creationId xmlns:a16="http://schemas.microsoft.com/office/drawing/2014/main" id="{AE72D3B0-BE1F-604D-85F0-22A257ECB825}"/>
              </a:ext>
            </a:extLst>
          </p:cNvPr>
          <p:cNvPicPr>
            <a:picLocks noChangeAspect="1"/>
          </p:cNvPicPr>
          <p:nvPr userDrawn="1"/>
        </p:nvPicPr>
        <p:blipFill rotWithShape="1">
          <a:blip r:embed="rId2" cstate="screen">
            <a:lum bright="70000" contrast="-70000"/>
            <a:alphaModFix amt="7000"/>
            <a:extLst>
              <a:ext uri="{28A0092B-C50C-407E-A947-70E740481C1C}">
                <a14:useLocalDpi xmlns:a14="http://schemas.microsoft.com/office/drawing/2010/main"/>
              </a:ext>
            </a:extLst>
          </a:blip>
          <a:srcRect l="18765"/>
          <a:stretch/>
        </p:blipFill>
        <p:spPr>
          <a:xfrm>
            <a:off x="0" y="1"/>
            <a:ext cx="12192000" cy="6857999"/>
          </a:xfrm>
          <a:prstGeom prst="rect">
            <a:avLst/>
          </a:prstGeom>
        </p:spPr>
      </p:pic>
      <p:pic>
        <p:nvPicPr>
          <p:cNvPr id="8" name="Picture 7">
            <a:extLst>
              <a:ext uri="{FF2B5EF4-FFF2-40B4-BE49-F238E27FC236}">
                <a16:creationId xmlns:a16="http://schemas.microsoft.com/office/drawing/2014/main" id="{88D6F665-B107-C24D-B362-4D14438AEC7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1152787422"/>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ull Math Web - Bright Blue 30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4BE17B-690A-9446-B8B0-24A43BA78643}"/>
              </a:ext>
            </a:extLst>
          </p:cNvPr>
          <p:cNvSpPr/>
          <p:nvPr userDrawn="1"/>
        </p:nvSpPr>
        <p:spPr>
          <a:xfrm>
            <a:off x="0" y="0"/>
            <a:ext cx="12192000"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28E9C35-FD9C-C946-8DC8-BB288AF8638B}"/>
              </a:ext>
            </a:extLst>
          </p:cNvPr>
          <p:cNvPicPr>
            <a:picLocks noChangeAspect="1"/>
          </p:cNvPicPr>
          <p:nvPr userDrawn="1"/>
        </p:nvPicPr>
        <p:blipFill rotWithShape="1">
          <a:blip r:embed="rId2" cstate="screen">
            <a:lum bright="70000" contrast="-70000"/>
            <a:alphaModFix amt="8000"/>
            <a:extLst>
              <a:ext uri="{28A0092B-C50C-407E-A947-70E740481C1C}">
                <a14:useLocalDpi xmlns:a14="http://schemas.microsoft.com/office/drawing/2010/main"/>
              </a:ext>
            </a:extLst>
          </a:blip>
          <a:srcRect l="18765"/>
          <a:stretch/>
        </p:blipFill>
        <p:spPr>
          <a:xfrm>
            <a:off x="0" y="1"/>
            <a:ext cx="12192000" cy="6857999"/>
          </a:xfrm>
          <a:prstGeom prst="rect">
            <a:avLst/>
          </a:prstGeom>
        </p:spPr>
      </p:pic>
      <p:pic>
        <p:nvPicPr>
          <p:cNvPr id="7" name="Picture 6">
            <a:extLst>
              <a:ext uri="{FF2B5EF4-FFF2-40B4-BE49-F238E27FC236}">
                <a16:creationId xmlns:a16="http://schemas.microsoft.com/office/drawing/2014/main" id="{7317CCBC-4658-AD43-AB56-00954C6B264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3907137932"/>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terior - Technology - 3 Presenters">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7777BF7-DB87-9543-90F9-9E84D6862908}"/>
              </a:ext>
            </a:extLst>
          </p:cNvPr>
          <p:cNvGrpSpPr/>
          <p:nvPr userDrawn="1"/>
        </p:nvGrpSpPr>
        <p:grpSpPr>
          <a:xfrm>
            <a:off x="0" y="0"/>
            <a:ext cx="12192000" cy="6858000"/>
            <a:chOff x="0" y="0"/>
            <a:chExt cx="12192000" cy="6858000"/>
          </a:xfrm>
        </p:grpSpPr>
        <p:pic>
          <p:nvPicPr>
            <p:cNvPr id="16" name="Picture 15" descr="A picture containing outdoor, blue&#10;&#10;Description automatically generated">
              <a:extLst>
                <a:ext uri="{FF2B5EF4-FFF2-40B4-BE49-F238E27FC236}">
                  <a16:creationId xmlns:a16="http://schemas.microsoft.com/office/drawing/2014/main" id="{C12E58C7-A04A-764E-A470-9CC990B4F6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7" name="Picture 16" descr="Shape&#10;&#10;Description automatically generated">
              <a:extLst>
                <a:ext uri="{FF2B5EF4-FFF2-40B4-BE49-F238E27FC236}">
                  <a16:creationId xmlns:a16="http://schemas.microsoft.com/office/drawing/2014/main" id="{215E6CD6-3D49-824E-ADAD-2B5EFA1379F2}"/>
                </a:ext>
              </a:extLst>
            </p:cNvPr>
            <p:cNvPicPr>
              <a:picLocks noChangeAspect="1"/>
            </p:cNvPicPr>
            <p:nvPr userDrawn="1"/>
          </p:nvPicPr>
          <p:blipFill>
            <a:blip r:embed="rId3">
              <a:alphaModFix amt="3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pic>
        <p:nvPicPr>
          <p:cNvPr id="4" name="Picture 3">
            <a:extLst>
              <a:ext uri="{FF2B5EF4-FFF2-40B4-BE49-F238E27FC236}">
                <a16:creationId xmlns:a16="http://schemas.microsoft.com/office/drawing/2014/main" id="{0E2159C5-BE8F-4890-A341-C0176A1B7DE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5" name="Title 1">
            <a:extLst>
              <a:ext uri="{FF2B5EF4-FFF2-40B4-BE49-F238E27FC236}">
                <a16:creationId xmlns:a16="http://schemas.microsoft.com/office/drawing/2014/main" id="{EE4FF5E1-B562-4CFF-BE02-D2CBC89EB47D}"/>
              </a:ext>
            </a:extLst>
          </p:cNvPr>
          <p:cNvSpPr>
            <a:spLocks noGrp="1"/>
          </p:cNvSpPr>
          <p:nvPr>
            <p:ph type="title" hasCustomPrompt="1"/>
          </p:nvPr>
        </p:nvSpPr>
        <p:spPr>
          <a:xfrm>
            <a:off x="406400" y="287868"/>
            <a:ext cx="11352107" cy="660400"/>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a:t>Headline – </a:t>
            </a:r>
            <a:r>
              <a:rPr lang="en-US" err="1"/>
              <a:t>32pt</a:t>
            </a:r>
            <a:r>
              <a:rPr lang="en-US"/>
              <a:t> Rockwell</a:t>
            </a:r>
          </a:p>
        </p:txBody>
      </p:sp>
      <p:sp>
        <p:nvSpPr>
          <p:cNvPr id="28" name="Text Placeholder 24">
            <a:extLst>
              <a:ext uri="{FF2B5EF4-FFF2-40B4-BE49-F238E27FC236}">
                <a16:creationId xmlns:a16="http://schemas.microsoft.com/office/drawing/2014/main" id="{74007893-92CA-4A17-84ED-87A620AACFF8}"/>
              </a:ext>
            </a:extLst>
          </p:cNvPr>
          <p:cNvSpPr>
            <a:spLocks noGrp="1"/>
          </p:cNvSpPr>
          <p:nvPr>
            <p:ph type="body" sz="quarter" idx="15" hasCustomPrompt="1"/>
          </p:nvPr>
        </p:nvSpPr>
        <p:spPr>
          <a:xfrm>
            <a:off x="864179" y="3967163"/>
            <a:ext cx="3192462" cy="520700"/>
          </a:xfrm>
          <a:prstGeom prst="rect">
            <a:avLst/>
          </a:prstGeom>
          <a:solidFill>
            <a:schemeClr val="tx2"/>
          </a:solidFill>
        </p:spPr>
        <p:txBody>
          <a:bodyPr wrap="square" rtlCol="0" anchor="ctr">
            <a:noAutofit/>
          </a:bodyPr>
          <a:lstStyle>
            <a:lvl1pPr marL="0" indent="0">
              <a:buNone/>
              <a:defRPr lang="en-US" sz="2000" smtClean="0">
                <a:solidFill>
                  <a:schemeClr val="bg1"/>
                </a:solidFill>
              </a:defRPr>
            </a:lvl1pPr>
            <a:lvl2pPr marL="0" indent="0">
              <a:buNone/>
              <a:defRPr lang="en-US" sz="1800" smtClean="0">
                <a:solidFill>
                  <a:schemeClr val="tx1"/>
                </a:solidFill>
              </a:defRPr>
            </a:lvl2pPr>
            <a:lvl3pPr marL="685800" indent="0">
              <a:buNone/>
              <a:defRPr lang="en-US" sz="1800" smtClean="0">
                <a:solidFill>
                  <a:schemeClr val="tx1"/>
                </a:solidFill>
              </a:defRPr>
            </a:lvl3pPr>
            <a:lvl4pPr marL="1143000" indent="0">
              <a:buNone/>
              <a:defRPr lang="en-US" smtClean="0">
                <a:solidFill>
                  <a:schemeClr val="tx1"/>
                </a:solidFill>
              </a:defRPr>
            </a:lvl4pPr>
            <a:lvl5pPr marL="1600200" indent="0">
              <a:buNone/>
              <a:defRPr lang="en-US">
                <a:solidFill>
                  <a:schemeClr val="tx1"/>
                </a:solidFill>
              </a:defRPr>
            </a:lvl5pPr>
          </a:lstStyle>
          <a:p>
            <a:pPr marL="0" lvl="0" algn="ctr" defTabSz="914377"/>
            <a:r>
              <a:rPr lang="en-US" dirty="0"/>
              <a:t>Name</a:t>
            </a:r>
          </a:p>
        </p:txBody>
      </p:sp>
      <p:sp>
        <p:nvSpPr>
          <p:cNvPr id="29" name="Text Placeholder 26">
            <a:extLst>
              <a:ext uri="{FF2B5EF4-FFF2-40B4-BE49-F238E27FC236}">
                <a16:creationId xmlns:a16="http://schemas.microsoft.com/office/drawing/2014/main" id="{CA12E57C-9648-476C-883A-20D2FDD8404B}"/>
              </a:ext>
            </a:extLst>
          </p:cNvPr>
          <p:cNvSpPr>
            <a:spLocks noGrp="1"/>
          </p:cNvSpPr>
          <p:nvPr>
            <p:ph type="body" sz="quarter" idx="16" hasCustomPrompt="1"/>
          </p:nvPr>
        </p:nvSpPr>
        <p:spPr>
          <a:xfrm>
            <a:off x="862591" y="4548188"/>
            <a:ext cx="3192463" cy="771905"/>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lvl1pPr marL="0" indent="0">
              <a:buNone/>
              <a:defRPr lang="en-US" sz="1600" smtClean="0">
                <a:solidFill>
                  <a:schemeClr val="lt1"/>
                </a:solidFill>
              </a:defRPr>
            </a:lvl1pPr>
            <a:lvl2pPr marL="0" indent="0">
              <a:buNone/>
              <a:defRPr lang="en-US" sz="1800" smtClean="0">
                <a:solidFill>
                  <a:schemeClr val="lt1"/>
                </a:solidFill>
              </a:defRPr>
            </a:lvl2pPr>
            <a:lvl3pPr marL="685800" indent="0">
              <a:buNone/>
              <a:defRPr lang="en-US" sz="1800" smtClean="0">
                <a:solidFill>
                  <a:schemeClr val="lt1"/>
                </a:solidFill>
              </a:defRPr>
            </a:lvl3pPr>
            <a:lvl4pPr marL="1143000" indent="0">
              <a:buNone/>
              <a:defRPr lang="en-US" smtClean="0">
                <a:solidFill>
                  <a:schemeClr val="lt1"/>
                </a:solidFill>
              </a:defRPr>
            </a:lvl4pPr>
            <a:lvl5pPr marL="1600200" indent="0">
              <a:buNone/>
              <a:defRPr lang="en-US">
                <a:solidFill>
                  <a:schemeClr val="lt1"/>
                </a:solidFill>
              </a:defRPr>
            </a:lvl5pPr>
          </a:lstStyle>
          <a:p>
            <a:pPr marL="0" lvl="0" algn="ctr">
              <a:spcAft>
                <a:spcPts val="600"/>
              </a:spcAft>
            </a:pPr>
            <a:r>
              <a:rPr lang="en-US" dirty="0"/>
              <a:t>Title</a:t>
            </a:r>
          </a:p>
        </p:txBody>
      </p:sp>
      <p:sp>
        <p:nvSpPr>
          <p:cNvPr id="30" name="Text Placeholder 24">
            <a:extLst>
              <a:ext uri="{FF2B5EF4-FFF2-40B4-BE49-F238E27FC236}">
                <a16:creationId xmlns:a16="http://schemas.microsoft.com/office/drawing/2014/main" id="{3D9CB943-C1D1-42C2-BD7D-FEE2544FBFE6}"/>
              </a:ext>
            </a:extLst>
          </p:cNvPr>
          <p:cNvSpPr>
            <a:spLocks noGrp="1"/>
          </p:cNvSpPr>
          <p:nvPr>
            <p:ph type="body" sz="quarter" idx="17" hasCustomPrompt="1"/>
          </p:nvPr>
        </p:nvSpPr>
        <p:spPr>
          <a:xfrm>
            <a:off x="4454374" y="3967163"/>
            <a:ext cx="3192462" cy="520700"/>
          </a:xfrm>
          <a:prstGeom prst="rect">
            <a:avLst/>
          </a:prstGeom>
          <a:solidFill>
            <a:schemeClr val="tx2"/>
          </a:solidFill>
        </p:spPr>
        <p:txBody>
          <a:bodyPr wrap="square" rtlCol="0" anchor="ctr">
            <a:noAutofit/>
          </a:bodyPr>
          <a:lstStyle>
            <a:lvl1pPr marL="0" indent="0">
              <a:buNone/>
              <a:defRPr lang="en-US" sz="2000" smtClean="0">
                <a:solidFill>
                  <a:schemeClr val="bg1"/>
                </a:solidFill>
              </a:defRPr>
            </a:lvl1pPr>
            <a:lvl2pPr marL="0" indent="0">
              <a:buNone/>
              <a:defRPr lang="en-US" sz="1800" smtClean="0">
                <a:solidFill>
                  <a:schemeClr val="tx1"/>
                </a:solidFill>
              </a:defRPr>
            </a:lvl2pPr>
            <a:lvl3pPr marL="685800" indent="0">
              <a:buNone/>
              <a:defRPr lang="en-US" sz="1800" smtClean="0">
                <a:solidFill>
                  <a:schemeClr val="tx1"/>
                </a:solidFill>
              </a:defRPr>
            </a:lvl3pPr>
            <a:lvl4pPr marL="1143000" indent="0">
              <a:buNone/>
              <a:defRPr lang="en-US" smtClean="0">
                <a:solidFill>
                  <a:schemeClr val="tx1"/>
                </a:solidFill>
              </a:defRPr>
            </a:lvl4pPr>
            <a:lvl5pPr marL="1600200" indent="0">
              <a:buNone/>
              <a:defRPr lang="en-US">
                <a:solidFill>
                  <a:schemeClr val="tx1"/>
                </a:solidFill>
              </a:defRPr>
            </a:lvl5pPr>
          </a:lstStyle>
          <a:p>
            <a:pPr marL="0" lvl="0" algn="ctr" defTabSz="914377"/>
            <a:r>
              <a:rPr lang="en-US" dirty="0"/>
              <a:t>Name</a:t>
            </a:r>
          </a:p>
        </p:txBody>
      </p:sp>
      <p:sp>
        <p:nvSpPr>
          <p:cNvPr id="31" name="Text Placeholder 26">
            <a:extLst>
              <a:ext uri="{FF2B5EF4-FFF2-40B4-BE49-F238E27FC236}">
                <a16:creationId xmlns:a16="http://schemas.microsoft.com/office/drawing/2014/main" id="{2C44BCC3-CA4E-4177-9184-E010A30F3C1C}"/>
              </a:ext>
            </a:extLst>
          </p:cNvPr>
          <p:cNvSpPr>
            <a:spLocks noGrp="1"/>
          </p:cNvSpPr>
          <p:nvPr>
            <p:ph type="body" sz="quarter" idx="18" hasCustomPrompt="1"/>
          </p:nvPr>
        </p:nvSpPr>
        <p:spPr>
          <a:xfrm>
            <a:off x="4454374" y="4548188"/>
            <a:ext cx="3192463" cy="771905"/>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lvl1pPr marL="0" indent="0">
              <a:buNone/>
              <a:defRPr lang="en-US" sz="1600" smtClean="0">
                <a:solidFill>
                  <a:schemeClr val="lt1"/>
                </a:solidFill>
              </a:defRPr>
            </a:lvl1pPr>
            <a:lvl2pPr marL="0" indent="0">
              <a:buNone/>
              <a:defRPr lang="en-US" sz="1800" smtClean="0">
                <a:solidFill>
                  <a:schemeClr val="lt1"/>
                </a:solidFill>
              </a:defRPr>
            </a:lvl2pPr>
            <a:lvl3pPr marL="685800" indent="0">
              <a:buNone/>
              <a:defRPr lang="en-US" sz="1800" smtClean="0">
                <a:solidFill>
                  <a:schemeClr val="lt1"/>
                </a:solidFill>
              </a:defRPr>
            </a:lvl3pPr>
            <a:lvl4pPr marL="1143000" indent="0">
              <a:buNone/>
              <a:defRPr lang="en-US" smtClean="0">
                <a:solidFill>
                  <a:schemeClr val="lt1"/>
                </a:solidFill>
              </a:defRPr>
            </a:lvl4pPr>
            <a:lvl5pPr marL="1600200" indent="0">
              <a:buNone/>
              <a:defRPr lang="en-US">
                <a:solidFill>
                  <a:schemeClr val="lt1"/>
                </a:solidFill>
              </a:defRPr>
            </a:lvl5pPr>
          </a:lstStyle>
          <a:p>
            <a:pPr marL="0" lvl="0" algn="ctr">
              <a:spcAft>
                <a:spcPts val="600"/>
              </a:spcAft>
            </a:pPr>
            <a:r>
              <a:rPr lang="en-US" dirty="0"/>
              <a:t>Title</a:t>
            </a:r>
          </a:p>
        </p:txBody>
      </p:sp>
      <p:sp>
        <p:nvSpPr>
          <p:cNvPr id="33" name="Text Placeholder 24">
            <a:extLst>
              <a:ext uri="{FF2B5EF4-FFF2-40B4-BE49-F238E27FC236}">
                <a16:creationId xmlns:a16="http://schemas.microsoft.com/office/drawing/2014/main" id="{1AB51166-5CB1-4366-B89A-AD9788D507E5}"/>
              </a:ext>
            </a:extLst>
          </p:cNvPr>
          <p:cNvSpPr>
            <a:spLocks noGrp="1"/>
          </p:cNvSpPr>
          <p:nvPr>
            <p:ph type="body" sz="quarter" idx="20" hasCustomPrompt="1"/>
          </p:nvPr>
        </p:nvSpPr>
        <p:spPr>
          <a:xfrm>
            <a:off x="8044569" y="3967163"/>
            <a:ext cx="3192462" cy="520700"/>
          </a:xfrm>
          <a:prstGeom prst="rect">
            <a:avLst/>
          </a:prstGeom>
          <a:solidFill>
            <a:schemeClr val="tx2"/>
          </a:solidFill>
        </p:spPr>
        <p:txBody>
          <a:bodyPr wrap="square" rtlCol="0" anchor="ctr">
            <a:noAutofit/>
          </a:bodyPr>
          <a:lstStyle>
            <a:lvl1pPr marL="0" indent="0">
              <a:buNone/>
              <a:defRPr lang="en-US" sz="2000" smtClean="0">
                <a:solidFill>
                  <a:schemeClr val="bg1"/>
                </a:solidFill>
              </a:defRPr>
            </a:lvl1pPr>
            <a:lvl2pPr marL="0" indent="0">
              <a:buNone/>
              <a:defRPr lang="en-US" sz="1800" smtClean="0">
                <a:solidFill>
                  <a:schemeClr val="tx1"/>
                </a:solidFill>
              </a:defRPr>
            </a:lvl2pPr>
            <a:lvl3pPr marL="685800" indent="0">
              <a:buNone/>
              <a:defRPr lang="en-US" sz="1800" smtClean="0">
                <a:solidFill>
                  <a:schemeClr val="tx1"/>
                </a:solidFill>
              </a:defRPr>
            </a:lvl3pPr>
            <a:lvl4pPr marL="1143000" indent="0">
              <a:buNone/>
              <a:defRPr lang="en-US" smtClean="0">
                <a:solidFill>
                  <a:schemeClr val="tx1"/>
                </a:solidFill>
              </a:defRPr>
            </a:lvl4pPr>
            <a:lvl5pPr marL="1600200" indent="0">
              <a:buNone/>
              <a:defRPr lang="en-US">
                <a:solidFill>
                  <a:schemeClr val="tx1"/>
                </a:solidFill>
              </a:defRPr>
            </a:lvl5pPr>
          </a:lstStyle>
          <a:p>
            <a:pPr marL="0" lvl="0" algn="ctr" defTabSz="914377"/>
            <a:r>
              <a:rPr lang="en-US" dirty="0"/>
              <a:t>Name</a:t>
            </a:r>
          </a:p>
        </p:txBody>
      </p:sp>
      <p:sp>
        <p:nvSpPr>
          <p:cNvPr id="34" name="Text Placeholder 26">
            <a:extLst>
              <a:ext uri="{FF2B5EF4-FFF2-40B4-BE49-F238E27FC236}">
                <a16:creationId xmlns:a16="http://schemas.microsoft.com/office/drawing/2014/main" id="{F719FB00-6FF9-4375-8682-B34FEE075632}"/>
              </a:ext>
            </a:extLst>
          </p:cNvPr>
          <p:cNvSpPr>
            <a:spLocks noGrp="1"/>
          </p:cNvSpPr>
          <p:nvPr>
            <p:ph type="body" sz="quarter" idx="21" hasCustomPrompt="1"/>
          </p:nvPr>
        </p:nvSpPr>
        <p:spPr>
          <a:xfrm>
            <a:off x="8044569" y="4548188"/>
            <a:ext cx="3192463" cy="771905"/>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lvl1pPr marL="0" indent="0">
              <a:buNone/>
              <a:defRPr lang="en-US" sz="1600" smtClean="0">
                <a:solidFill>
                  <a:schemeClr val="lt1"/>
                </a:solidFill>
              </a:defRPr>
            </a:lvl1pPr>
            <a:lvl2pPr marL="0" indent="0">
              <a:buNone/>
              <a:defRPr lang="en-US" sz="1800" smtClean="0">
                <a:solidFill>
                  <a:schemeClr val="lt1"/>
                </a:solidFill>
              </a:defRPr>
            </a:lvl2pPr>
            <a:lvl3pPr marL="685800" indent="0">
              <a:buNone/>
              <a:defRPr lang="en-US" sz="1800" smtClean="0">
                <a:solidFill>
                  <a:schemeClr val="lt1"/>
                </a:solidFill>
              </a:defRPr>
            </a:lvl3pPr>
            <a:lvl4pPr marL="1143000" indent="0">
              <a:buNone/>
              <a:defRPr lang="en-US" smtClean="0">
                <a:solidFill>
                  <a:schemeClr val="lt1"/>
                </a:solidFill>
              </a:defRPr>
            </a:lvl4pPr>
            <a:lvl5pPr marL="1600200" indent="0">
              <a:buNone/>
              <a:defRPr lang="en-US">
                <a:solidFill>
                  <a:schemeClr val="lt1"/>
                </a:solidFill>
              </a:defRPr>
            </a:lvl5pPr>
          </a:lstStyle>
          <a:p>
            <a:pPr marL="0" lvl="0" algn="ctr">
              <a:spcAft>
                <a:spcPts val="600"/>
              </a:spcAft>
            </a:pPr>
            <a:r>
              <a:rPr lang="en-US" dirty="0"/>
              <a:t>Title</a:t>
            </a:r>
          </a:p>
        </p:txBody>
      </p:sp>
      <p:sp>
        <p:nvSpPr>
          <p:cNvPr id="38" name="Picture Placeholder 8">
            <a:extLst>
              <a:ext uri="{FF2B5EF4-FFF2-40B4-BE49-F238E27FC236}">
                <a16:creationId xmlns:a16="http://schemas.microsoft.com/office/drawing/2014/main" id="{DC5E04CB-681C-4421-9901-1303DC28C783}"/>
              </a:ext>
            </a:extLst>
          </p:cNvPr>
          <p:cNvSpPr>
            <a:spLocks noGrp="1"/>
          </p:cNvSpPr>
          <p:nvPr>
            <p:ph type="pic" sz="quarter" idx="22"/>
          </p:nvPr>
        </p:nvSpPr>
        <p:spPr>
          <a:xfrm>
            <a:off x="1256368" y="1450787"/>
            <a:ext cx="2546350" cy="2329052"/>
          </a:xfrm>
          <a:prstGeom prst="rect">
            <a:avLst/>
          </a:prstGeom>
          <a:solidFill>
            <a:schemeClr val="bg1">
              <a:lumMod val="95000"/>
            </a:schemeClr>
          </a:solidFill>
        </p:spPr>
        <p:txBody>
          <a:bodyPr/>
          <a:lstStyle>
            <a:lvl1pPr marL="0" indent="0">
              <a:buNone/>
              <a:defRPr/>
            </a:lvl1pPr>
          </a:lstStyle>
          <a:p>
            <a:endParaRPr lang="en-US" dirty="0"/>
          </a:p>
        </p:txBody>
      </p:sp>
      <p:sp>
        <p:nvSpPr>
          <p:cNvPr id="39" name="Picture Placeholder 8">
            <a:extLst>
              <a:ext uri="{FF2B5EF4-FFF2-40B4-BE49-F238E27FC236}">
                <a16:creationId xmlns:a16="http://schemas.microsoft.com/office/drawing/2014/main" id="{0400650F-2CDE-44D2-A142-19AEF316616A}"/>
              </a:ext>
            </a:extLst>
          </p:cNvPr>
          <p:cNvSpPr>
            <a:spLocks noGrp="1"/>
          </p:cNvSpPr>
          <p:nvPr>
            <p:ph type="pic" sz="quarter" idx="23"/>
          </p:nvPr>
        </p:nvSpPr>
        <p:spPr>
          <a:xfrm>
            <a:off x="4777429" y="1450787"/>
            <a:ext cx="2546350" cy="2329052"/>
          </a:xfrm>
          <a:prstGeom prst="rect">
            <a:avLst/>
          </a:prstGeom>
          <a:solidFill>
            <a:schemeClr val="bg1">
              <a:lumMod val="95000"/>
            </a:schemeClr>
          </a:solidFill>
        </p:spPr>
        <p:txBody>
          <a:bodyPr/>
          <a:lstStyle>
            <a:lvl1pPr marL="0" indent="0">
              <a:buNone/>
              <a:defRPr/>
            </a:lvl1pPr>
          </a:lstStyle>
          <a:p>
            <a:endParaRPr lang="en-US" dirty="0"/>
          </a:p>
        </p:txBody>
      </p:sp>
      <p:sp>
        <p:nvSpPr>
          <p:cNvPr id="40" name="Picture Placeholder 8">
            <a:extLst>
              <a:ext uri="{FF2B5EF4-FFF2-40B4-BE49-F238E27FC236}">
                <a16:creationId xmlns:a16="http://schemas.microsoft.com/office/drawing/2014/main" id="{727B106E-5FF5-43A9-9CC1-F68B0A9B8E13}"/>
              </a:ext>
            </a:extLst>
          </p:cNvPr>
          <p:cNvSpPr>
            <a:spLocks noGrp="1"/>
          </p:cNvSpPr>
          <p:nvPr>
            <p:ph type="pic" sz="quarter" idx="24"/>
          </p:nvPr>
        </p:nvSpPr>
        <p:spPr>
          <a:xfrm>
            <a:off x="8389282" y="1450787"/>
            <a:ext cx="2546350" cy="2329052"/>
          </a:xfrm>
          <a:prstGeom prst="rect">
            <a:avLst/>
          </a:prstGeom>
          <a:solidFill>
            <a:schemeClr val="bg1">
              <a:lumMod val="95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38865453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vent Presenter">
    <p:spTree>
      <p:nvGrpSpPr>
        <p:cNvPr id="1" name=""/>
        <p:cNvGrpSpPr/>
        <p:nvPr/>
      </p:nvGrpSpPr>
      <p:grpSpPr>
        <a:xfrm>
          <a:off x="0" y="0"/>
          <a:ext cx="0" cy="0"/>
          <a:chOff x="0" y="0"/>
          <a:chExt cx="0" cy="0"/>
        </a:xfrm>
      </p:grpSpPr>
      <p:pic>
        <p:nvPicPr>
          <p:cNvPr id="28" name="Picture 27" descr="A picture containing outdoor, blue&#10;&#10;Description automatically generated">
            <a:extLst>
              <a:ext uri="{FF2B5EF4-FFF2-40B4-BE49-F238E27FC236}">
                <a16:creationId xmlns:a16="http://schemas.microsoft.com/office/drawing/2014/main" id="{18183867-A479-9543-B21B-315730DF180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8086"/>
          <a:stretch/>
        </p:blipFill>
        <p:spPr>
          <a:xfrm>
            <a:off x="0" y="0"/>
            <a:ext cx="3891065" cy="6858000"/>
          </a:xfrm>
          <a:prstGeom prst="rect">
            <a:avLst/>
          </a:prstGeom>
        </p:spPr>
      </p:pic>
      <p:pic>
        <p:nvPicPr>
          <p:cNvPr id="29" name="Picture 28" descr="Shape&#10;&#10;Description automatically generated">
            <a:extLst>
              <a:ext uri="{FF2B5EF4-FFF2-40B4-BE49-F238E27FC236}">
                <a16:creationId xmlns:a16="http://schemas.microsoft.com/office/drawing/2014/main" id="{4107C926-4242-C24C-B90B-53B5D9AE3989}"/>
              </a:ext>
            </a:extLst>
          </p:cNvPr>
          <p:cNvPicPr>
            <a:picLocks noChangeAspect="1"/>
          </p:cNvPicPr>
          <p:nvPr userDrawn="1"/>
        </p:nvPicPr>
        <p:blipFill rotWithShape="1">
          <a:blip r:embed="rId3">
            <a:alphaModFix amt="3000"/>
            <a:extLst>
              <a:ext uri="{28A0092B-C50C-407E-A947-70E740481C1C}">
                <a14:useLocalDpi xmlns:a14="http://schemas.microsoft.com/office/drawing/2010/main" val="0"/>
              </a:ext>
            </a:extLst>
          </a:blip>
          <a:srcRect r="68086"/>
          <a:stretch/>
        </p:blipFill>
        <p:spPr>
          <a:xfrm>
            <a:off x="0" y="0"/>
            <a:ext cx="3891065" cy="6858000"/>
          </a:xfrm>
          <a:prstGeom prst="rect">
            <a:avLst/>
          </a:prstGeom>
        </p:spPr>
      </p:pic>
      <p:grpSp>
        <p:nvGrpSpPr>
          <p:cNvPr id="21" name="Group 20">
            <a:extLst>
              <a:ext uri="{FF2B5EF4-FFF2-40B4-BE49-F238E27FC236}">
                <a16:creationId xmlns:a16="http://schemas.microsoft.com/office/drawing/2014/main" id="{8E6FA265-C2C1-4F1D-956B-BF968C77C6E4}"/>
              </a:ext>
            </a:extLst>
          </p:cNvPr>
          <p:cNvGrpSpPr/>
          <p:nvPr userDrawn="1"/>
        </p:nvGrpSpPr>
        <p:grpSpPr>
          <a:xfrm>
            <a:off x="4396387" y="1604742"/>
            <a:ext cx="7314110" cy="1784137"/>
            <a:chOff x="6246629" y="802758"/>
            <a:chExt cx="5422605" cy="877186"/>
          </a:xfrm>
        </p:grpSpPr>
        <p:sp>
          <p:nvSpPr>
            <p:cNvPr id="22" name="Rectangle 21">
              <a:extLst>
                <a:ext uri="{FF2B5EF4-FFF2-40B4-BE49-F238E27FC236}">
                  <a16:creationId xmlns:a16="http://schemas.microsoft.com/office/drawing/2014/main" id="{AC18B504-D369-42B7-9CC9-700D6C6F244C}"/>
                </a:ext>
              </a:extLst>
            </p:cNvPr>
            <p:cNvSpPr/>
            <p:nvPr/>
          </p:nvSpPr>
          <p:spPr>
            <a:xfrm>
              <a:off x="6246629" y="802758"/>
              <a:ext cx="111642" cy="8771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9A22D4A-A54F-4FFC-A920-898ABEF979CA}"/>
                </a:ext>
              </a:extLst>
            </p:cNvPr>
            <p:cNvSpPr/>
            <p:nvPr/>
          </p:nvSpPr>
          <p:spPr>
            <a:xfrm>
              <a:off x="6358271" y="802758"/>
              <a:ext cx="5310963" cy="87718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accent6"/>
                </a:solidFill>
              </a:endParaRPr>
            </a:p>
          </p:txBody>
        </p:sp>
      </p:grpSp>
      <p:pic>
        <p:nvPicPr>
          <p:cNvPr id="6" name="Picture 5">
            <a:extLst>
              <a:ext uri="{FF2B5EF4-FFF2-40B4-BE49-F238E27FC236}">
                <a16:creationId xmlns:a16="http://schemas.microsoft.com/office/drawing/2014/main" id="{3CD316CE-651A-0148-A130-19524BDE2EB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10" name="Title 1">
            <a:extLst>
              <a:ext uri="{FF2B5EF4-FFF2-40B4-BE49-F238E27FC236}">
                <a16:creationId xmlns:a16="http://schemas.microsoft.com/office/drawing/2014/main" id="{96353F6B-48D9-7A4C-98DF-36D4951B115E}"/>
              </a:ext>
            </a:extLst>
          </p:cNvPr>
          <p:cNvSpPr>
            <a:spLocks noGrp="1"/>
          </p:cNvSpPr>
          <p:nvPr userDrawn="1">
            <p:ph type="title" hasCustomPrompt="1"/>
          </p:nvPr>
        </p:nvSpPr>
        <p:spPr>
          <a:xfrm>
            <a:off x="4752718" y="1832451"/>
            <a:ext cx="6759034" cy="736935"/>
          </a:xfrm>
          <a:prstGeom prst="rect">
            <a:avLst/>
          </a:prstGeom>
        </p:spPr>
        <p:txBody>
          <a:bodyPr/>
          <a:lstStyle>
            <a:lvl1pPr algn="l">
              <a:defRPr sz="4000" b="0" i="0" baseline="0">
                <a:solidFill>
                  <a:schemeClr val="tx2"/>
                </a:solidFill>
                <a:latin typeface="Rockwell" charset="0"/>
                <a:ea typeface="Rockwell" charset="0"/>
                <a:cs typeface="Rockwell" charset="0"/>
              </a:defRPr>
            </a:lvl1pPr>
          </a:lstStyle>
          <a:p>
            <a:r>
              <a:rPr lang="en-US" dirty="0"/>
              <a:t>Name Here</a:t>
            </a:r>
          </a:p>
        </p:txBody>
      </p:sp>
      <p:sp>
        <p:nvSpPr>
          <p:cNvPr id="11" name="Text Placeholder 23">
            <a:extLst>
              <a:ext uri="{FF2B5EF4-FFF2-40B4-BE49-F238E27FC236}">
                <a16:creationId xmlns:a16="http://schemas.microsoft.com/office/drawing/2014/main" id="{2D045A30-7190-464A-95E2-97F48EDCFE47}"/>
              </a:ext>
            </a:extLst>
          </p:cNvPr>
          <p:cNvSpPr>
            <a:spLocks noGrp="1"/>
          </p:cNvSpPr>
          <p:nvPr userDrawn="1">
            <p:ph type="body" sz="quarter" idx="10" hasCustomPrompt="1"/>
          </p:nvPr>
        </p:nvSpPr>
        <p:spPr>
          <a:xfrm>
            <a:off x="4752718" y="2634193"/>
            <a:ext cx="6759040" cy="586182"/>
          </a:xfrm>
          <a:prstGeom prst="rect">
            <a:avLst/>
          </a:prstGeom>
        </p:spPr>
        <p:txBody>
          <a:bodyPr/>
          <a:lstStyle>
            <a:lvl1pPr algn="l">
              <a:buNone/>
              <a:defRPr sz="20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dirty="0"/>
              <a:t>Location</a:t>
            </a:r>
          </a:p>
        </p:txBody>
      </p:sp>
      <p:sp>
        <p:nvSpPr>
          <p:cNvPr id="12" name="Picture Placeholder 8">
            <a:extLst>
              <a:ext uri="{FF2B5EF4-FFF2-40B4-BE49-F238E27FC236}">
                <a16:creationId xmlns:a16="http://schemas.microsoft.com/office/drawing/2014/main" id="{85E4AA8E-2623-864E-8D14-79AADBA170F8}"/>
              </a:ext>
            </a:extLst>
          </p:cNvPr>
          <p:cNvSpPr>
            <a:spLocks noGrp="1"/>
          </p:cNvSpPr>
          <p:nvPr userDrawn="1">
            <p:ph type="pic" sz="quarter" idx="11"/>
          </p:nvPr>
        </p:nvSpPr>
        <p:spPr>
          <a:xfrm>
            <a:off x="481497" y="1827614"/>
            <a:ext cx="2799320" cy="2996879"/>
          </a:xfrm>
          <a:prstGeom prst="rect">
            <a:avLst/>
          </a:prstGeom>
          <a:solidFill>
            <a:schemeClr val="bg1">
              <a:lumMod val="95000"/>
            </a:schemeClr>
          </a:solidFill>
        </p:spPr>
        <p:txBody>
          <a:bodyPr/>
          <a:lstStyle>
            <a:lvl1pPr marL="0" indent="0">
              <a:buNone/>
              <a:defRPr/>
            </a:lvl1pPr>
          </a:lstStyle>
          <a:p>
            <a:endParaRPr lang="en-US" dirty="0"/>
          </a:p>
        </p:txBody>
      </p:sp>
      <p:sp>
        <p:nvSpPr>
          <p:cNvPr id="14" name="Text Placeholder 23">
            <a:extLst>
              <a:ext uri="{FF2B5EF4-FFF2-40B4-BE49-F238E27FC236}">
                <a16:creationId xmlns:a16="http://schemas.microsoft.com/office/drawing/2014/main" id="{7121EEB3-7F61-774D-865E-47A207CF74A6}"/>
              </a:ext>
            </a:extLst>
          </p:cNvPr>
          <p:cNvSpPr>
            <a:spLocks noGrp="1"/>
          </p:cNvSpPr>
          <p:nvPr userDrawn="1">
            <p:ph type="body" sz="quarter" idx="12" hasCustomPrompt="1"/>
          </p:nvPr>
        </p:nvSpPr>
        <p:spPr>
          <a:xfrm>
            <a:off x="5214561" y="3544656"/>
            <a:ext cx="4663440" cy="375095"/>
          </a:xfrm>
          <a:prstGeom prst="rect">
            <a:avLst/>
          </a:prstGeom>
        </p:spPr>
        <p:txBody>
          <a:bodyPr/>
          <a:lstStyle>
            <a:lvl1pPr algn="l">
              <a:buNone/>
              <a:defRPr sz="18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dirty="0"/>
              <a:t>Email</a:t>
            </a:r>
          </a:p>
        </p:txBody>
      </p:sp>
      <p:pic>
        <p:nvPicPr>
          <p:cNvPr id="15" name="Graphic 14">
            <a:extLst>
              <a:ext uri="{FF2B5EF4-FFF2-40B4-BE49-F238E27FC236}">
                <a16:creationId xmlns:a16="http://schemas.microsoft.com/office/drawing/2014/main" id="{F923D7D9-EDED-6F41-AD84-D19ACD0469B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752718" y="3598837"/>
            <a:ext cx="391133" cy="293350"/>
          </a:xfrm>
          <a:prstGeom prst="rect">
            <a:avLst/>
          </a:prstGeom>
        </p:spPr>
      </p:pic>
      <p:sp>
        <p:nvSpPr>
          <p:cNvPr id="16" name="Text Placeholder 23">
            <a:extLst>
              <a:ext uri="{FF2B5EF4-FFF2-40B4-BE49-F238E27FC236}">
                <a16:creationId xmlns:a16="http://schemas.microsoft.com/office/drawing/2014/main" id="{CAE59A55-AD60-584C-8B93-C0912D0C6F81}"/>
              </a:ext>
            </a:extLst>
          </p:cNvPr>
          <p:cNvSpPr>
            <a:spLocks noGrp="1"/>
          </p:cNvSpPr>
          <p:nvPr userDrawn="1">
            <p:ph type="body" sz="quarter" idx="13" hasCustomPrompt="1"/>
          </p:nvPr>
        </p:nvSpPr>
        <p:spPr>
          <a:xfrm>
            <a:off x="5214561" y="4019491"/>
            <a:ext cx="4663440" cy="375095"/>
          </a:xfrm>
          <a:prstGeom prst="rect">
            <a:avLst/>
          </a:prstGeom>
        </p:spPr>
        <p:txBody>
          <a:bodyPr/>
          <a:lstStyle>
            <a:lvl1pPr algn="l">
              <a:buNone/>
              <a:defRPr sz="18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dirty="0"/>
              <a:t>Phone</a:t>
            </a:r>
          </a:p>
        </p:txBody>
      </p:sp>
      <p:pic>
        <p:nvPicPr>
          <p:cNvPr id="17" name="Graphic 16">
            <a:extLst>
              <a:ext uri="{FF2B5EF4-FFF2-40B4-BE49-F238E27FC236}">
                <a16:creationId xmlns:a16="http://schemas.microsoft.com/office/drawing/2014/main" id="{DC6728A6-1DC5-3D4D-B77C-1A87AD88A503}"/>
              </a:ext>
            </a:extLst>
          </p:cNvPr>
          <p:cNvPicPr>
            <a:picLocks noChangeAspect="1"/>
          </p:cNvPicPr>
          <p:nvPr userDrawn="1"/>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53245" y="3982323"/>
            <a:ext cx="390078" cy="390078"/>
          </a:xfrm>
          <a:prstGeom prst="rect">
            <a:avLst/>
          </a:prstGeom>
        </p:spPr>
      </p:pic>
      <p:sp>
        <p:nvSpPr>
          <p:cNvPr id="18" name="Text Placeholder 23">
            <a:extLst>
              <a:ext uri="{FF2B5EF4-FFF2-40B4-BE49-F238E27FC236}">
                <a16:creationId xmlns:a16="http://schemas.microsoft.com/office/drawing/2014/main" id="{AF2A55BC-431B-294C-B256-E282BA749020}"/>
              </a:ext>
            </a:extLst>
          </p:cNvPr>
          <p:cNvSpPr>
            <a:spLocks noGrp="1"/>
          </p:cNvSpPr>
          <p:nvPr userDrawn="1">
            <p:ph type="body" sz="quarter" idx="14" hasCustomPrompt="1"/>
          </p:nvPr>
        </p:nvSpPr>
        <p:spPr>
          <a:xfrm>
            <a:off x="5214561" y="4515039"/>
            <a:ext cx="4663440" cy="375095"/>
          </a:xfrm>
          <a:prstGeom prst="rect">
            <a:avLst/>
          </a:prstGeom>
        </p:spPr>
        <p:txBody>
          <a:bodyPr/>
          <a:lstStyle>
            <a:lvl1pPr algn="l">
              <a:buNone/>
              <a:defRPr sz="18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sz="2000" dirty="0">
                <a:latin typeface="Segoe UI" panose="020B0502040204020203" pitchFamily="34" charset="0"/>
              </a:rPr>
              <a:t>LinkedIn</a:t>
            </a:r>
            <a:endParaRPr lang="en-US" dirty="0"/>
          </a:p>
        </p:txBody>
      </p:sp>
      <p:sp>
        <p:nvSpPr>
          <p:cNvPr id="19" name="Graphic 1">
            <a:extLst>
              <a:ext uri="{FF2B5EF4-FFF2-40B4-BE49-F238E27FC236}">
                <a16:creationId xmlns:a16="http://schemas.microsoft.com/office/drawing/2014/main" id="{AE9CFF94-6326-2B4C-AA79-31EB99943D1E}"/>
              </a:ext>
            </a:extLst>
          </p:cNvPr>
          <p:cNvSpPr/>
          <p:nvPr userDrawn="1"/>
        </p:nvSpPr>
        <p:spPr>
          <a:xfrm>
            <a:off x="4753245" y="4483052"/>
            <a:ext cx="390078" cy="390078"/>
          </a:xfrm>
          <a:custGeom>
            <a:avLst/>
            <a:gdLst>
              <a:gd name="connsiteX0" fmla="*/ 390078 w 390078"/>
              <a:gd name="connsiteY0" fmla="*/ 0 h 390078"/>
              <a:gd name="connsiteX1" fmla="*/ 0 w 390078"/>
              <a:gd name="connsiteY1" fmla="*/ 0 h 390078"/>
              <a:gd name="connsiteX2" fmla="*/ 0 w 390078"/>
              <a:gd name="connsiteY2" fmla="*/ 390078 h 390078"/>
              <a:gd name="connsiteX3" fmla="*/ 390078 w 390078"/>
              <a:gd name="connsiteY3" fmla="*/ 390078 h 390078"/>
              <a:gd name="connsiteX4" fmla="*/ 390078 w 390078"/>
              <a:gd name="connsiteY4" fmla="*/ 0 h 390078"/>
              <a:gd name="connsiteX5" fmla="*/ 115743 w 390078"/>
              <a:gd name="connsiteY5" fmla="*/ 332359 h 390078"/>
              <a:gd name="connsiteX6" fmla="*/ 57841 w 390078"/>
              <a:gd name="connsiteY6" fmla="*/ 332359 h 390078"/>
              <a:gd name="connsiteX7" fmla="*/ 57841 w 390078"/>
              <a:gd name="connsiteY7" fmla="*/ 146218 h 390078"/>
              <a:gd name="connsiteX8" fmla="*/ 115743 w 390078"/>
              <a:gd name="connsiteY8" fmla="*/ 146218 h 390078"/>
              <a:gd name="connsiteX9" fmla="*/ 115743 w 390078"/>
              <a:gd name="connsiteY9" fmla="*/ 332359 h 390078"/>
              <a:gd name="connsiteX10" fmla="*/ 78930 w 390078"/>
              <a:gd name="connsiteY10" fmla="*/ 119888 h 390078"/>
              <a:gd name="connsiteX11" fmla="*/ 54062 w 390078"/>
              <a:gd name="connsiteY11" fmla="*/ 94838 h 390078"/>
              <a:gd name="connsiteX12" fmla="*/ 90876 w 390078"/>
              <a:gd name="connsiteY12" fmla="*/ 53880 h 390078"/>
              <a:gd name="connsiteX13" fmla="*/ 120010 w 390078"/>
              <a:gd name="connsiteY13" fmla="*/ 82587 h 390078"/>
              <a:gd name="connsiteX14" fmla="*/ 78930 w 390078"/>
              <a:gd name="connsiteY14" fmla="*/ 119888 h 390078"/>
              <a:gd name="connsiteX15" fmla="*/ 332420 w 390078"/>
              <a:gd name="connsiteY15" fmla="*/ 332359 h 390078"/>
              <a:gd name="connsiteX16" fmla="*/ 274578 w 390078"/>
              <a:gd name="connsiteY16" fmla="*/ 332359 h 390078"/>
              <a:gd name="connsiteX17" fmla="*/ 274578 w 390078"/>
              <a:gd name="connsiteY17" fmla="*/ 241848 h 390078"/>
              <a:gd name="connsiteX18" fmla="*/ 244530 w 390078"/>
              <a:gd name="connsiteY18" fmla="*/ 192479 h 390078"/>
              <a:gd name="connsiteX19" fmla="*/ 209850 w 390078"/>
              <a:gd name="connsiteY19" fmla="*/ 240264 h 390078"/>
              <a:gd name="connsiteX20" fmla="*/ 209850 w 390078"/>
              <a:gd name="connsiteY20" fmla="*/ 332359 h 390078"/>
              <a:gd name="connsiteX21" fmla="*/ 152069 w 390078"/>
              <a:gd name="connsiteY21" fmla="*/ 332359 h 390078"/>
              <a:gd name="connsiteX22" fmla="*/ 152069 w 390078"/>
              <a:gd name="connsiteY22" fmla="*/ 146218 h 390078"/>
              <a:gd name="connsiteX23" fmla="*/ 207534 w 390078"/>
              <a:gd name="connsiteY23" fmla="*/ 146218 h 390078"/>
              <a:gd name="connsiteX24" fmla="*/ 207534 w 390078"/>
              <a:gd name="connsiteY24" fmla="*/ 171695 h 390078"/>
              <a:gd name="connsiteX25" fmla="*/ 208326 w 390078"/>
              <a:gd name="connsiteY25" fmla="*/ 171695 h 390078"/>
              <a:gd name="connsiteX26" fmla="*/ 263059 w 390078"/>
              <a:gd name="connsiteY26" fmla="*/ 141647 h 390078"/>
              <a:gd name="connsiteX27" fmla="*/ 332481 w 390078"/>
              <a:gd name="connsiteY27" fmla="*/ 230329 h 390078"/>
              <a:gd name="connsiteX28" fmla="*/ 332481 w 390078"/>
              <a:gd name="connsiteY28" fmla="*/ 332359 h 39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0078" h="390078">
                <a:moveTo>
                  <a:pt x="390078" y="0"/>
                </a:moveTo>
                <a:lnTo>
                  <a:pt x="0" y="0"/>
                </a:lnTo>
                <a:lnTo>
                  <a:pt x="0" y="390078"/>
                </a:lnTo>
                <a:lnTo>
                  <a:pt x="390078" y="390078"/>
                </a:lnTo>
                <a:lnTo>
                  <a:pt x="390078" y="0"/>
                </a:lnTo>
                <a:close/>
                <a:moveTo>
                  <a:pt x="115743" y="332359"/>
                </a:moveTo>
                <a:lnTo>
                  <a:pt x="57841" y="332359"/>
                </a:lnTo>
                <a:lnTo>
                  <a:pt x="57841" y="146218"/>
                </a:lnTo>
                <a:lnTo>
                  <a:pt x="115743" y="146218"/>
                </a:lnTo>
                <a:lnTo>
                  <a:pt x="115743" y="332359"/>
                </a:lnTo>
                <a:close/>
                <a:moveTo>
                  <a:pt x="78930" y="119888"/>
                </a:moveTo>
                <a:cubicBezTo>
                  <a:pt x="66618" y="117084"/>
                  <a:pt x="56744" y="107150"/>
                  <a:pt x="54062" y="94838"/>
                </a:cubicBezTo>
                <a:cubicBezTo>
                  <a:pt x="48943" y="71616"/>
                  <a:pt x="67898" y="51198"/>
                  <a:pt x="90876" y="53880"/>
                </a:cubicBezTo>
                <a:cubicBezTo>
                  <a:pt x="105748" y="55647"/>
                  <a:pt x="117999" y="67715"/>
                  <a:pt x="120010" y="82587"/>
                </a:cubicBezTo>
                <a:cubicBezTo>
                  <a:pt x="123057" y="105870"/>
                  <a:pt x="102395" y="125252"/>
                  <a:pt x="78930" y="119888"/>
                </a:cubicBezTo>
                <a:close/>
                <a:moveTo>
                  <a:pt x="332420" y="332359"/>
                </a:moveTo>
                <a:lnTo>
                  <a:pt x="274578" y="332359"/>
                </a:lnTo>
                <a:lnTo>
                  <a:pt x="274578" y="241848"/>
                </a:lnTo>
                <a:cubicBezTo>
                  <a:pt x="274578" y="220272"/>
                  <a:pt x="274213" y="192479"/>
                  <a:pt x="244530" y="192479"/>
                </a:cubicBezTo>
                <a:cubicBezTo>
                  <a:pt x="214421" y="192479"/>
                  <a:pt x="209850" y="216006"/>
                  <a:pt x="209850" y="240264"/>
                </a:cubicBezTo>
                <a:lnTo>
                  <a:pt x="209850" y="332359"/>
                </a:lnTo>
                <a:lnTo>
                  <a:pt x="152069" y="332359"/>
                </a:lnTo>
                <a:lnTo>
                  <a:pt x="152069" y="146218"/>
                </a:lnTo>
                <a:lnTo>
                  <a:pt x="207534" y="146218"/>
                </a:lnTo>
                <a:lnTo>
                  <a:pt x="207534" y="171695"/>
                </a:lnTo>
                <a:lnTo>
                  <a:pt x="208326" y="171695"/>
                </a:lnTo>
                <a:cubicBezTo>
                  <a:pt x="216067" y="157067"/>
                  <a:pt x="234900" y="141647"/>
                  <a:pt x="263059" y="141647"/>
                </a:cubicBezTo>
                <a:cubicBezTo>
                  <a:pt x="321632" y="141647"/>
                  <a:pt x="332481" y="180167"/>
                  <a:pt x="332481" y="230329"/>
                </a:cubicBezTo>
                <a:lnTo>
                  <a:pt x="332481" y="332359"/>
                </a:lnTo>
                <a:close/>
              </a:path>
            </a:pathLst>
          </a:custGeom>
          <a:solidFill>
            <a:schemeClr val="tx2"/>
          </a:solidFill>
          <a:ln w="5953" cap="flat">
            <a:noFill/>
            <a:prstDash val="solid"/>
            <a:miter/>
          </a:ln>
        </p:spPr>
        <p:txBody>
          <a:bodyPr rtlCol="0" anchor="ctr"/>
          <a:lstStyle/>
          <a:p>
            <a:endParaRPr lang="en-US"/>
          </a:p>
        </p:txBody>
      </p:sp>
    </p:spTree>
    <p:extLst>
      <p:ext uri="{BB962C8B-B14F-4D97-AF65-F5344CB8AC3E}">
        <p14:creationId xmlns:p14="http://schemas.microsoft.com/office/powerpoint/2010/main" val="2036013014"/>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vent Presenter 2">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5894B66-5748-A446-B5E8-3ADD807BEE5C}"/>
              </a:ext>
            </a:extLst>
          </p:cNvPr>
          <p:cNvGrpSpPr/>
          <p:nvPr userDrawn="1"/>
        </p:nvGrpSpPr>
        <p:grpSpPr>
          <a:xfrm>
            <a:off x="0" y="0"/>
            <a:ext cx="6004976" cy="6858000"/>
            <a:chOff x="0" y="0"/>
            <a:chExt cx="6004976" cy="6858000"/>
          </a:xfrm>
        </p:grpSpPr>
        <p:pic>
          <p:nvPicPr>
            <p:cNvPr id="15" name="Picture 14" descr="A picture containing outdoor, blue&#10;&#10;Description automatically generated">
              <a:extLst>
                <a:ext uri="{FF2B5EF4-FFF2-40B4-BE49-F238E27FC236}">
                  <a16:creationId xmlns:a16="http://schemas.microsoft.com/office/drawing/2014/main" id="{450C2229-F443-374A-A111-CA0AF6251A6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0747"/>
            <a:stretch/>
          </p:blipFill>
          <p:spPr>
            <a:xfrm>
              <a:off x="0" y="0"/>
              <a:ext cx="6004976" cy="6858000"/>
            </a:xfrm>
            <a:prstGeom prst="rect">
              <a:avLst/>
            </a:prstGeom>
          </p:spPr>
        </p:pic>
        <p:pic>
          <p:nvPicPr>
            <p:cNvPr id="16" name="Picture 15" descr="Shape&#10;&#10;Description automatically generated">
              <a:extLst>
                <a:ext uri="{FF2B5EF4-FFF2-40B4-BE49-F238E27FC236}">
                  <a16:creationId xmlns:a16="http://schemas.microsoft.com/office/drawing/2014/main" id="{141FE0C7-B2A2-EC4E-A173-D512057E3C29}"/>
                </a:ext>
              </a:extLst>
            </p:cNvPr>
            <p:cNvPicPr>
              <a:picLocks noChangeAspect="1"/>
            </p:cNvPicPr>
            <p:nvPr userDrawn="1"/>
          </p:nvPicPr>
          <p:blipFill rotWithShape="1">
            <a:blip r:embed="rId3">
              <a:alphaModFix amt="3000"/>
              <a:extLst>
                <a:ext uri="{28A0092B-C50C-407E-A947-70E740481C1C}">
                  <a14:useLocalDpi xmlns:a14="http://schemas.microsoft.com/office/drawing/2010/main" val="0"/>
                </a:ext>
              </a:extLst>
            </a:blip>
            <a:srcRect r="50747"/>
            <a:stretch/>
          </p:blipFill>
          <p:spPr>
            <a:xfrm>
              <a:off x="0" y="0"/>
              <a:ext cx="6004976" cy="6858000"/>
            </a:xfrm>
            <a:prstGeom prst="rect">
              <a:avLst/>
            </a:prstGeom>
          </p:spPr>
        </p:pic>
      </p:grpSp>
      <p:grpSp>
        <p:nvGrpSpPr>
          <p:cNvPr id="21" name="Group 20">
            <a:extLst>
              <a:ext uri="{FF2B5EF4-FFF2-40B4-BE49-F238E27FC236}">
                <a16:creationId xmlns:a16="http://schemas.microsoft.com/office/drawing/2014/main" id="{8E6FA265-C2C1-4F1D-956B-BF968C77C6E4}"/>
              </a:ext>
            </a:extLst>
          </p:cNvPr>
          <p:cNvGrpSpPr/>
          <p:nvPr userDrawn="1"/>
        </p:nvGrpSpPr>
        <p:grpSpPr>
          <a:xfrm>
            <a:off x="6374372" y="1002669"/>
            <a:ext cx="5191882" cy="4319765"/>
            <a:chOff x="6246629" y="802758"/>
            <a:chExt cx="3849207" cy="877186"/>
          </a:xfrm>
        </p:grpSpPr>
        <p:sp>
          <p:nvSpPr>
            <p:cNvPr id="22" name="Rectangle 21">
              <a:extLst>
                <a:ext uri="{FF2B5EF4-FFF2-40B4-BE49-F238E27FC236}">
                  <a16:creationId xmlns:a16="http://schemas.microsoft.com/office/drawing/2014/main" id="{AC18B504-D369-42B7-9CC9-700D6C6F244C}"/>
                </a:ext>
              </a:extLst>
            </p:cNvPr>
            <p:cNvSpPr/>
            <p:nvPr/>
          </p:nvSpPr>
          <p:spPr>
            <a:xfrm>
              <a:off x="6246629" y="802758"/>
              <a:ext cx="111642" cy="8771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9A22D4A-A54F-4FFC-A920-898ABEF979CA}"/>
                </a:ext>
              </a:extLst>
            </p:cNvPr>
            <p:cNvSpPr/>
            <p:nvPr/>
          </p:nvSpPr>
          <p:spPr>
            <a:xfrm>
              <a:off x="6358272" y="802758"/>
              <a:ext cx="3737564" cy="87718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accent6"/>
                </a:solidFill>
              </a:endParaRPr>
            </a:p>
          </p:txBody>
        </p:sp>
      </p:grpSp>
      <p:pic>
        <p:nvPicPr>
          <p:cNvPr id="6" name="Picture 5">
            <a:extLst>
              <a:ext uri="{FF2B5EF4-FFF2-40B4-BE49-F238E27FC236}">
                <a16:creationId xmlns:a16="http://schemas.microsoft.com/office/drawing/2014/main" id="{3CD316CE-651A-0148-A130-19524BDE2EB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10" name="Title 1">
            <a:extLst>
              <a:ext uri="{FF2B5EF4-FFF2-40B4-BE49-F238E27FC236}">
                <a16:creationId xmlns:a16="http://schemas.microsoft.com/office/drawing/2014/main" id="{96353F6B-48D9-7A4C-98DF-36D4951B115E}"/>
              </a:ext>
            </a:extLst>
          </p:cNvPr>
          <p:cNvSpPr>
            <a:spLocks noGrp="1"/>
          </p:cNvSpPr>
          <p:nvPr>
            <p:ph type="title" hasCustomPrompt="1"/>
          </p:nvPr>
        </p:nvSpPr>
        <p:spPr>
          <a:xfrm>
            <a:off x="6730702" y="1398850"/>
            <a:ext cx="4466156" cy="1527819"/>
          </a:xfrm>
          <a:prstGeom prst="rect">
            <a:avLst/>
          </a:prstGeom>
        </p:spPr>
        <p:txBody>
          <a:bodyPr anchor="b"/>
          <a:lstStyle>
            <a:lvl1pPr algn="l">
              <a:defRPr sz="4000" b="0" i="0" baseline="0">
                <a:solidFill>
                  <a:schemeClr val="tx2"/>
                </a:solidFill>
                <a:latin typeface="Rockwell" charset="0"/>
                <a:ea typeface="Rockwell" charset="0"/>
                <a:cs typeface="Rockwell" charset="0"/>
              </a:defRPr>
            </a:lvl1pPr>
          </a:lstStyle>
          <a:p>
            <a:r>
              <a:rPr lang="en-US" dirty="0"/>
              <a:t>Name Here</a:t>
            </a:r>
          </a:p>
        </p:txBody>
      </p:sp>
      <p:sp>
        <p:nvSpPr>
          <p:cNvPr id="11" name="Text Placeholder 23">
            <a:extLst>
              <a:ext uri="{FF2B5EF4-FFF2-40B4-BE49-F238E27FC236}">
                <a16:creationId xmlns:a16="http://schemas.microsoft.com/office/drawing/2014/main" id="{2D045A30-7190-464A-95E2-97F48EDCFE47}"/>
              </a:ext>
            </a:extLst>
          </p:cNvPr>
          <p:cNvSpPr>
            <a:spLocks noGrp="1"/>
          </p:cNvSpPr>
          <p:nvPr>
            <p:ph type="body" sz="quarter" idx="10" hasCustomPrompt="1"/>
          </p:nvPr>
        </p:nvSpPr>
        <p:spPr>
          <a:xfrm>
            <a:off x="6730702" y="3018431"/>
            <a:ext cx="4466156" cy="586182"/>
          </a:xfrm>
          <a:prstGeom prst="rect">
            <a:avLst/>
          </a:prstGeom>
        </p:spPr>
        <p:txBody>
          <a:bodyPr/>
          <a:lstStyle>
            <a:lvl1pPr algn="l">
              <a:buNone/>
              <a:defRPr sz="20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dirty="0"/>
              <a:t>Title</a:t>
            </a:r>
          </a:p>
        </p:txBody>
      </p:sp>
      <p:sp>
        <p:nvSpPr>
          <p:cNvPr id="12" name="Picture Placeholder 8">
            <a:extLst>
              <a:ext uri="{FF2B5EF4-FFF2-40B4-BE49-F238E27FC236}">
                <a16:creationId xmlns:a16="http://schemas.microsoft.com/office/drawing/2014/main" id="{85E4AA8E-2623-864E-8D14-79AADBA170F8}"/>
              </a:ext>
            </a:extLst>
          </p:cNvPr>
          <p:cNvSpPr>
            <a:spLocks noGrp="1"/>
          </p:cNvSpPr>
          <p:nvPr>
            <p:ph type="pic" sz="quarter" idx="11"/>
          </p:nvPr>
        </p:nvSpPr>
        <p:spPr>
          <a:xfrm>
            <a:off x="989120" y="1002670"/>
            <a:ext cx="4034999" cy="4319765"/>
          </a:xfrm>
          <a:prstGeom prst="rect">
            <a:avLst/>
          </a:prstGeom>
          <a:solidFill>
            <a:schemeClr val="bg1">
              <a:lumMod val="95000"/>
            </a:schemeClr>
          </a:solidFill>
        </p:spPr>
        <p:txBody>
          <a:bodyPr/>
          <a:lstStyle>
            <a:lvl1pPr marL="0" indent="0">
              <a:buNone/>
              <a:defRPr/>
            </a:lvl1pPr>
          </a:lstStyle>
          <a:p>
            <a:endParaRPr lang="en-US" dirty="0"/>
          </a:p>
        </p:txBody>
      </p:sp>
      <p:sp>
        <p:nvSpPr>
          <p:cNvPr id="18" name="Text Placeholder 23">
            <a:extLst>
              <a:ext uri="{FF2B5EF4-FFF2-40B4-BE49-F238E27FC236}">
                <a16:creationId xmlns:a16="http://schemas.microsoft.com/office/drawing/2014/main" id="{AF2A55BC-431B-294C-B256-E282BA749020}"/>
              </a:ext>
            </a:extLst>
          </p:cNvPr>
          <p:cNvSpPr>
            <a:spLocks noGrp="1"/>
          </p:cNvSpPr>
          <p:nvPr>
            <p:ph type="body" sz="quarter" idx="14" hasCustomPrompt="1"/>
          </p:nvPr>
        </p:nvSpPr>
        <p:spPr>
          <a:xfrm>
            <a:off x="7192545" y="3818270"/>
            <a:ext cx="4004313" cy="375095"/>
          </a:xfrm>
          <a:prstGeom prst="rect">
            <a:avLst/>
          </a:prstGeom>
        </p:spPr>
        <p:txBody>
          <a:bodyPr/>
          <a:lstStyle>
            <a:lvl1pPr algn="l">
              <a:buNone/>
              <a:defRPr sz="18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sz="2000" dirty="0">
                <a:latin typeface="Segoe UI" panose="020B0502040204020203" pitchFamily="34" charset="0"/>
              </a:rPr>
              <a:t>LinkedIn</a:t>
            </a:r>
            <a:endParaRPr lang="en-US" dirty="0"/>
          </a:p>
        </p:txBody>
      </p:sp>
      <p:sp>
        <p:nvSpPr>
          <p:cNvPr id="19" name="Graphic 1">
            <a:extLst>
              <a:ext uri="{FF2B5EF4-FFF2-40B4-BE49-F238E27FC236}">
                <a16:creationId xmlns:a16="http://schemas.microsoft.com/office/drawing/2014/main" id="{AE9CFF94-6326-2B4C-AA79-31EB99943D1E}"/>
              </a:ext>
            </a:extLst>
          </p:cNvPr>
          <p:cNvSpPr/>
          <p:nvPr userDrawn="1"/>
        </p:nvSpPr>
        <p:spPr>
          <a:xfrm>
            <a:off x="6731229" y="3786283"/>
            <a:ext cx="390078" cy="390078"/>
          </a:xfrm>
          <a:custGeom>
            <a:avLst/>
            <a:gdLst>
              <a:gd name="connsiteX0" fmla="*/ 390078 w 390078"/>
              <a:gd name="connsiteY0" fmla="*/ 0 h 390078"/>
              <a:gd name="connsiteX1" fmla="*/ 0 w 390078"/>
              <a:gd name="connsiteY1" fmla="*/ 0 h 390078"/>
              <a:gd name="connsiteX2" fmla="*/ 0 w 390078"/>
              <a:gd name="connsiteY2" fmla="*/ 390078 h 390078"/>
              <a:gd name="connsiteX3" fmla="*/ 390078 w 390078"/>
              <a:gd name="connsiteY3" fmla="*/ 390078 h 390078"/>
              <a:gd name="connsiteX4" fmla="*/ 390078 w 390078"/>
              <a:gd name="connsiteY4" fmla="*/ 0 h 390078"/>
              <a:gd name="connsiteX5" fmla="*/ 115743 w 390078"/>
              <a:gd name="connsiteY5" fmla="*/ 332359 h 390078"/>
              <a:gd name="connsiteX6" fmla="*/ 57841 w 390078"/>
              <a:gd name="connsiteY6" fmla="*/ 332359 h 390078"/>
              <a:gd name="connsiteX7" fmla="*/ 57841 w 390078"/>
              <a:gd name="connsiteY7" fmla="*/ 146218 h 390078"/>
              <a:gd name="connsiteX8" fmla="*/ 115743 w 390078"/>
              <a:gd name="connsiteY8" fmla="*/ 146218 h 390078"/>
              <a:gd name="connsiteX9" fmla="*/ 115743 w 390078"/>
              <a:gd name="connsiteY9" fmla="*/ 332359 h 390078"/>
              <a:gd name="connsiteX10" fmla="*/ 78930 w 390078"/>
              <a:gd name="connsiteY10" fmla="*/ 119888 h 390078"/>
              <a:gd name="connsiteX11" fmla="*/ 54062 w 390078"/>
              <a:gd name="connsiteY11" fmla="*/ 94838 h 390078"/>
              <a:gd name="connsiteX12" fmla="*/ 90876 w 390078"/>
              <a:gd name="connsiteY12" fmla="*/ 53880 h 390078"/>
              <a:gd name="connsiteX13" fmla="*/ 120010 w 390078"/>
              <a:gd name="connsiteY13" fmla="*/ 82587 h 390078"/>
              <a:gd name="connsiteX14" fmla="*/ 78930 w 390078"/>
              <a:gd name="connsiteY14" fmla="*/ 119888 h 390078"/>
              <a:gd name="connsiteX15" fmla="*/ 332420 w 390078"/>
              <a:gd name="connsiteY15" fmla="*/ 332359 h 390078"/>
              <a:gd name="connsiteX16" fmla="*/ 274578 w 390078"/>
              <a:gd name="connsiteY16" fmla="*/ 332359 h 390078"/>
              <a:gd name="connsiteX17" fmla="*/ 274578 w 390078"/>
              <a:gd name="connsiteY17" fmla="*/ 241848 h 390078"/>
              <a:gd name="connsiteX18" fmla="*/ 244530 w 390078"/>
              <a:gd name="connsiteY18" fmla="*/ 192479 h 390078"/>
              <a:gd name="connsiteX19" fmla="*/ 209850 w 390078"/>
              <a:gd name="connsiteY19" fmla="*/ 240264 h 390078"/>
              <a:gd name="connsiteX20" fmla="*/ 209850 w 390078"/>
              <a:gd name="connsiteY20" fmla="*/ 332359 h 390078"/>
              <a:gd name="connsiteX21" fmla="*/ 152069 w 390078"/>
              <a:gd name="connsiteY21" fmla="*/ 332359 h 390078"/>
              <a:gd name="connsiteX22" fmla="*/ 152069 w 390078"/>
              <a:gd name="connsiteY22" fmla="*/ 146218 h 390078"/>
              <a:gd name="connsiteX23" fmla="*/ 207534 w 390078"/>
              <a:gd name="connsiteY23" fmla="*/ 146218 h 390078"/>
              <a:gd name="connsiteX24" fmla="*/ 207534 w 390078"/>
              <a:gd name="connsiteY24" fmla="*/ 171695 h 390078"/>
              <a:gd name="connsiteX25" fmla="*/ 208326 w 390078"/>
              <a:gd name="connsiteY25" fmla="*/ 171695 h 390078"/>
              <a:gd name="connsiteX26" fmla="*/ 263059 w 390078"/>
              <a:gd name="connsiteY26" fmla="*/ 141647 h 390078"/>
              <a:gd name="connsiteX27" fmla="*/ 332481 w 390078"/>
              <a:gd name="connsiteY27" fmla="*/ 230329 h 390078"/>
              <a:gd name="connsiteX28" fmla="*/ 332481 w 390078"/>
              <a:gd name="connsiteY28" fmla="*/ 332359 h 39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0078" h="390078">
                <a:moveTo>
                  <a:pt x="390078" y="0"/>
                </a:moveTo>
                <a:lnTo>
                  <a:pt x="0" y="0"/>
                </a:lnTo>
                <a:lnTo>
                  <a:pt x="0" y="390078"/>
                </a:lnTo>
                <a:lnTo>
                  <a:pt x="390078" y="390078"/>
                </a:lnTo>
                <a:lnTo>
                  <a:pt x="390078" y="0"/>
                </a:lnTo>
                <a:close/>
                <a:moveTo>
                  <a:pt x="115743" y="332359"/>
                </a:moveTo>
                <a:lnTo>
                  <a:pt x="57841" y="332359"/>
                </a:lnTo>
                <a:lnTo>
                  <a:pt x="57841" y="146218"/>
                </a:lnTo>
                <a:lnTo>
                  <a:pt x="115743" y="146218"/>
                </a:lnTo>
                <a:lnTo>
                  <a:pt x="115743" y="332359"/>
                </a:lnTo>
                <a:close/>
                <a:moveTo>
                  <a:pt x="78930" y="119888"/>
                </a:moveTo>
                <a:cubicBezTo>
                  <a:pt x="66618" y="117084"/>
                  <a:pt x="56744" y="107150"/>
                  <a:pt x="54062" y="94838"/>
                </a:cubicBezTo>
                <a:cubicBezTo>
                  <a:pt x="48943" y="71616"/>
                  <a:pt x="67898" y="51198"/>
                  <a:pt x="90876" y="53880"/>
                </a:cubicBezTo>
                <a:cubicBezTo>
                  <a:pt x="105748" y="55647"/>
                  <a:pt x="117999" y="67715"/>
                  <a:pt x="120010" y="82587"/>
                </a:cubicBezTo>
                <a:cubicBezTo>
                  <a:pt x="123057" y="105870"/>
                  <a:pt x="102395" y="125252"/>
                  <a:pt x="78930" y="119888"/>
                </a:cubicBezTo>
                <a:close/>
                <a:moveTo>
                  <a:pt x="332420" y="332359"/>
                </a:moveTo>
                <a:lnTo>
                  <a:pt x="274578" y="332359"/>
                </a:lnTo>
                <a:lnTo>
                  <a:pt x="274578" y="241848"/>
                </a:lnTo>
                <a:cubicBezTo>
                  <a:pt x="274578" y="220272"/>
                  <a:pt x="274213" y="192479"/>
                  <a:pt x="244530" y="192479"/>
                </a:cubicBezTo>
                <a:cubicBezTo>
                  <a:pt x="214421" y="192479"/>
                  <a:pt x="209850" y="216006"/>
                  <a:pt x="209850" y="240264"/>
                </a:cubicBezTo>
                <a:lnTo>
                  <a:pt x="209850" y="332359"/>
                </a:lnTo>
                <a:lnTo>
                  <a:pt x="152069" y="332359"/>
                </a:lnTo>
                <a:lnTo>
                  <a:pt x="152069" y="146218"/>
                </a:lnTo>
                <a:lnTo>
                  <a:pt x="207534" y="146218"/>
                </a:lnTo>
                <a:lnTo>
                  <a:pt x="207534" y="171695"/>
                </a:lnTo>
                <a:lnTo>
                  <a:pt x="208326" y="171695"/>
                </a:lnTo>
                <a:cubicBezTo>
                  <a:pt x="216067" y="157067"/>
                  <a:pt x="234900" y="141647"/>
                  <a:pt x="263059" y="141647"/>
                </a:cubicBezTo>
                <a:cubicBezTo>
                  <a:pt x="321632" y="141647"/>
                  <a:pt x="332481" y="180167"/>
                  <a:pt x="332481" y="230329"/>
                </a:cubicBezTo>
                <a:lnTo>
                  <a:pt x="332481" y="332359"/>
                </a:lnTo>
                <a:close/>
              </a:path>
            </a:pathLst>
          </a:custGeom>
          <a:solidFill>
            <a:schemeClr val="tx2"/>
          </a:solidFill>
          <a:ln w="5953" cap="flat">
            <a:noFill/>
            <a:prstDash val="solid"/>
            <a:miter/>
          </a:ln>
        </p:spPr>
        <p:txBody>
          <a:bodyPr rtlCol="0" anchor="ctr"/>
          <a:lstStyle/>
          <a:p>
            <a:endParaRPr lang="en-US"/>
          </a:p>
        </p:txBody>
      </p:sp>
    </p:spTree>
    <p:extLst>
      <p:ext uri="{BB962C8B-B14F-4D97-AF65-F5344CB8AC3E}">
        <p14:creationId xmlns:p14="http://schemas.microsoft.com/office/powerpoint/2010/main" val="2452796128"/>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rk blue bar, headline, subhead, math web">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D16E0A-44DA-4975-9580-552C31FC8CE0}"/>
              </a:ext>
            </a:extLst>
          </p:cNvPr>
          <p:cNvPicPr>
            <a:picLocks noChangeAspect="1"/>
          </p:cNvPicPr>
          <p:nvPr userDrawn="1"/>
        </p:nvPicPr>
        <p:blipFill rotWithShape="1">
          <a:blip r:embed="rId2" cstate="screen">
            <a:lum bright="70000" contrast="-70000"/>
            <a:alphaModFix amt="15000"/>
            <a:extLst>
              <a:ext uri="{28A0092B-C50C-407E-A947-70E740481C1C}">
                <a14:useLocalDpi xmlns:a14="http://schemas.microsoft.com/office/drawing/2010/main"/>
              </a:ext>
            </a:extLst>
          </a:blip>
          <a:srcRect/>
          <a:stretch/>
        </p:blipFill>
        <p:spPr>
          <a:xfrm>
            <a:off x="0" y="1"/>
            <a:ext cx="12192000" cy="6857999"/>
          </a:xfrm>
          <a:prstGeom prst="rect">
            <a:avLst/>
          </a:prstGeom>
          <a:solidFill>
            <a:schemeClr val="accent6">
              <a:lumMod val="50000"/>
            </a:schemeClr>
          </a:solidFill>
        </p:spPr>
      </p:pic>
      <p:sp>
        <p:nvSpPr>
          <p:cNvPr id="5" name="Rectangle 4">
            <a:extLst>
              <a:ext uri="{FF2B5EF4-FFF2-40B4-BE49-F238E27FC236}">
                <a16:creationId xmlns:a16="http://schemas.microsoft.com/office/drawing/2014/main" id="{A379D8B1-A272-8F4B-BC80-54F6048ECCE8}"/>
              </a:ext>
            </a:extLst>
          </p:cNvPr>
          <p:cNvSpPr/>
          <p:nvPr userDrawn="1"/>
        </p:nvSpPr>
        <p:spPr>
          <a:xfrm>
            <a:off x="-1" y="1294540"/>
            <a:ext cx="12192000" cy="4135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9E70E9F-59AF-494D-A529-B120D0D4F084}"/>
              </a:ext>
            </a:extLst>
          </p:cNvPr>
          <p:cNvCxnSpPr>
            <a:cxnSpLocks/>
          </p:cNvCxnSpPr>
          <p:nvPr userDrawn="1"/>
        </p:nvCxnSpPr>
        <p:spPr>
          <a:xfrm>
            <a:off x="744279" y="1637736"/>
            <a:ext cx="0" cy="3464224"/>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Text Placeholder 27">
            <a:extLst>
              <a:ext uri="{FF2B5EF4-FFF2-40B4-BE49-F238E27FC236}">
                <a16:creationId xmlns:a16="http://schemas.microsoft.com/office/drawing/2014/main" id="{2E6A13BB-F719-3F43-9433-8DA1723ED25F}"/>
              </a:ext>
            </a:extLst>
          </p:cNvPr>
          <p:cNvSpPr>
            <a:spLocks noGrp="1"/>
          </p:cNvSpPr>
          <p:nvPr>
            <p:ph type="body" sz="quarter" idx="10" hasCustomPrompt="1"/>
          </p:nvPr>
        </p:nvSpPr>
        <p:spPr>
          <a:xfrm>
            <a:off x="949325" y="1637145"/>
            <a:ext cx="10730055" cy="628650"/>
          </a:xfrm>
          <a:prstGeom prst="rect">
            <a:avLst/>
          </a:prstGeom>
        </p:spPr>
        <p:txBody>
          <a:bodyPr/>
          <a:lstStyle>
            <a:lvl1pPr marL="0" indent="0" algn="l" defTabSz="914400" rtl="0" eaLnBrk="1" latinLnBrk="0" hangingPunct="1">
              <a:lnSpc>
                <a:spcPct val="90000"/>
              </a:lnSpc>
              <a:spcBef>
                <a:spcPct val="0"/>
              </a:spcBef>
              <a:buNone/>
              <a:defRPr lang="en-US" sz="3200" b="0" i="0" kern="1200" baseline="0" dirty="0" smtClean="0">
                <a:solidFill>
                  <a:schemeClr val="tx2"/>
                </a:solidFill>
                <a:latin typeface="Rockwell" charset="0"/>
                <a:ea typeface="Rockwell" charset="0"/>
                <a:cs typeface="Rockwell"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Headline – 32pt Rockwell</a:t>
            </a:r>
          </a:p>
        </p:txBody>
      </p:sp>
      <p:sp>
        <p:nvSpPr>
          <p:cNvPr id="10" name="Text Placeholder 27">
            <a:extLst>
              <a:ext uri="{FF2B5EF4-FFF2-40B4-BE49-F238E27FC236}">
                <a16:creationId xmlns:a16="http://schemas.microsoft.com/office/drawing/2014/main" id="{21E69729-B86C-DF46-9CC4-C1110E3DE8B2}"/>
              </a:ext>
            </a:extLst>
          </p:cNvPr>
          <p:cNvSpPr>
            <a:spLocks noGrp="1"/>
          </p:cNvSpPr>
          <p:nvPr>
            <p:ph type="body" sz="quarter" idx="11" hasCustomPrompt="1"/>
          </p:nvPr>
        </p:nvSpPr>
        <p:spPr>
          <a:xfrm>
            <a:off x="949325" y="2294074"/>
            <a:ext cx="10730052" cy="2807885"/>
          </a:xfrm>
          <a:prstGeom prst="rect">
            <a:avLst/>
          </a:prstGeom>
        </p:spPr>
        <p:txBody>
          <a:bodyPr/>
          <a:lstStyle>
            <a:lvl1pPr marL="0" indent="0" algn="l" defTabSz="914400" rtl="0" eaLnBrk="1" latinLnBrk="0" hangingPunct="1">
              <a:lnSpc>
                <a:spcPct val="90000"/>
              </a:lnSpc>
              <a:spcBef>
                <a:spcPts val="1000"/>
              </a:spcBef>
              <a:buClr>
                <a:srgbClr val="0083BE"/>
              </a:buClr>
              <a:buFontTx/>
              <a:buNone/>
              <a:defRPr lang="en-US" sz="2000" b="0" i="0" kern="1200" baseline="0" dirty="0" smtClean="0">
                <a:solidFill>
                  <a:schemeClr val="tx2"/>
                </a:solidFill>
                <a:latin typeface="Verdana" charset="0"/>
                <a:ea typeface="+mn-ea"/>
                <a:cs typeface="Verdana Regular"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r>
              <a:rPr lang="en-US" dirty="0"/>
              <a:t>Subtitle if needed – 20pt Verdana</a:t>
            </a:r>
          </a:p>
        </p:txBody>
      </p:sp>
      <p:pic>
        <p:nvPicPr>
          <p:cNvPr id="11" name="Picture 10">
            <a:extLst>
              <a:ext uri="{FF2B5EF4-FFF2-40B4-BE49-F238E27FC236}">
                <a16:creationId xmlns:a16="http://schemas.microsoft.com/office/drawing/2014/main" id="{26E29B3B-C00D-4F48-A07C-4D70BC4F04C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2597390966"/>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overlay, key point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06F8DF-C5A9-4535-B309-F201E1D69E2F}"/>
              </a:ext>
            </a:extLst>
          </p:cNvPr>
          <p:cNvGrpSpPr/>
          <p:nvPr userDrawn="1"/>
        </p:nvGrpSpPr>
        <p:grpSpPr>
          <a:xfrm>
            <a:off x="6409268" y="1002669"/>
            <a:ext cx="5156987" cy="4319765"/>
            <a:chOff x="6272500" y="802758"/>
            <a:chExt cx="3823336" cy="877186"/>
          </a:xfrm>
        </p:grpSpPr>
        <p:sp>
          <p:nvSpPr>
            <p:cNvPr id="11" name="Rectangle 10">
              <a:extLst>
                <a:ext uri="{FF2B5EF4-FFF2-40B4-BE49-F238E27FC236}">
                  <a16:creationId xmlns:a16="http://schemas.microsoft.com/office/drawing/2014/main" id="{529E6B8C-638F-4848-A57B-339BF21C3B79}"/>
                </a:ext>
              </a:extLst>
            </p:cNvPr>
            <p:cNvSpPr/>
            <p:nvPr/>
          </p:nvSpPr>
          <p:spPr>
            <a:xfrm>
              <a:off x="6272500" y="802758"/>
              <a:ext cx="85771" cy="8771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F757EF0-264D-4FA6-8809-4EB8F6F83339}"/>
                </a:ext>
              </a:extLst>
            </p:cNvPr>
            <p:cNvSpPr/>
            <p:nvPr/>
          </p:nvSpPr>
          <p:spPr>
            <a:xfrm>
              <a:off x="6358272" y="802758"/>
              <a:ext cx="3737564" cy="87718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accent6"/>
                </a:solidFill>
              </a:endParaRPr>
            </a:p>
          </p:txBody>
        </p:sp>
      </p:grpSp>
      <p:sp>
        <p:nvSpPr>
          <p:cNvPr id="12" name="Picture Placeholder 2">
            <a:extLst>
              <a:ext uri="{FF2B5EF4-FFF2-40B4-BE49-F238E27FC236}">
                <a16:creationId xmlns:a16="http://schemas.microsoft.com/office/drawing/2014/main" id="{1E93CF0C-3D62-4CCB-8106-407E58234B4A}"/>
              </a:ext>
            </a:extLst>
          </p:cNvPr>
          <p:cNvSpPr>
            <a:spLocks noGrp="1"/>
          </p:cNvSpPr>
          <p:nvPr>
            <p:ph type="pic" sz="quarter" idx="10"/>
          </p:nvPr>
        </p:nvSpPr>
        <p:spPr>
          <a:xfrm>
            <a:off x="0" y="0"/>
            <a:ext cx="6010369" cy="6858000"/>
          </a:xfrm>
          <a:prstGeom prst="rect">
            <a:avLst/>
          </a:prstGeom>
          <a:solidFill>
            <a:schemeClr val="bg2"/>
          </a:solidFill>
        </p:spPr>
        <p:txBody>
          <a:bodyPr anchor="ctr"/>
          <a:lstStyle>
            <a:lvl1pPr marL="0" indent="0" algn="ctr">
              <a:buNone/>
              <a:defRPr sz="1400"/>
            </a:lvl1pPr>
          </a:lstStyle>
          <a:p>
            <a:endParaRPr lang="en-US" dirty="0"/>
          </a:p>
        </p:txBody>
      </p:sp>
      <p:pic>
        <p:nvPicPr>
          <p:cNvPr id="13" name="Picture 12">
            <a:extLst>
              <a:ext uri="{FF2B5EF4-FFF2-40B4-BE49-F238E27FC236}">
                <a16:creationId xmlns:a16="http://schemas.microsoft.com/office/drawing/2014/main" id="{53564321-7E25-43B4-A15E-1EC0103094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6" name="Text Placeholder 5">
            <a:extLst>
              <a:ext uri="{FF2B5EF4-FFF2-40B4-BE49-F238E27FC236}">
                <a16:creationId xmlns:a16="http://schemas.microsoft.com/office/drawing/2014/main" id="{640F2201-4476-8044-B9CC-C4B24BDCA701}"/>
              </a:ext>
            </a:extLst>
          </p:cNvPr>
          <p:cNvSpPr>
            <a:spLocks noGrp="1"/>
          </p:cNvSpPr>
          <p:nvPr>
            <p:ph type="body" sz="quarter" idx="11" hasCustomPrompt="1"/>
          </p:nvPr>
        </p:nvSpPr>
        <p:spPr>
          <a:xfrm>
            <a:off x="6712430" y="1200391"/>
            <a:ext cx="4672153" cy="3989283"/>
          </a:xfrm>
          <a:prstGeom prst="rect">
            <a:avLst/>
          </a:prstGeom>
        </p:spPr>
        <p:txBody>
          <a:bodyPr anchor="ctr" anchorCtr="0"/>
          <a:lstStyle>
            <a:lvl1pPr marL="228600" indent="-228600">
              <a:defRPr lang="en-US" sz="2400" kern="1200" dirty="0">
                <a:solidFill>
                  <a:schemeClr val="tx1"/>
                </a:solidFill>
                <a:latin typeface="+mn-lt"/>
                <a:ea typeface="+mn-ea"/>
                <a:cs typeface="+mn-cs"/>
              </a:defRPr>
            </a:lvl1pPr>
          </a:lstStyle>
          <a:p>
            <a:pPr marL="228600" lvl="0" indent="-228600" algn="l" defTabSz="914400" rtl="0" eaLnBrk="1" latinLnBrk="0" hangingPunct="1">
              <a:lnSpc>
                <a:spcPct val="90000"/>
              </a:lnSpc>
              <a:spcBef>
                <a:spcPts val="1000"/>
              </a:spcBef>
              <a:buClr>
                <a:schemeClr val="tx1"/>
              </a:buClr>
              <a:buFont typeface="Arial" panose="020B0604020202020204" pitchFamily="34" charset="0"/>
              <a:buChar char="•"/>
            </a:pPr>
            <a:r>
              <a:rPr lang="en-US" dirty="0"/>
              <a:t>Key Point 1</a:t>
            </a:r>
          </a:p>
          <a:p>
            <a:pPr marL="228600" lvl="0" indent="-228600" algn="l" defTabSz="914400" rtl="0" eaLnBrk="1" latinLnBrk="0" hangingPunct="1">
              <a:lnSpc>
                <a:spcPct val="90000"/>
              </a:lnSpc>
              <a:spcBef>
                <a:spcPts val="1000"/>
              </a:spcBef>
              <a:buClr>
                <a:schemeClr val="tx1"/>
              </a:buClr>
              <a:buFont typeface="Arial" panose="020B0604020202020204" pitchFamily="34" charset="0"/>
              <a:buChar char="•"/>
            </a:pPr>
            <a:r>
              <a:rPr lang="en-US" dirty="0"/>
              <a:t>Key Point 2</a:t>
            </a:r>
          </a:p>
          <a:p>
            <a:pPr marL="228600" lvl="0" indent="-228600" algn="l" defTabSz="914400" rtl="0" eaLnBrk="1" latinLnBrk="0" hangingPunct="1">
              <a:lnSpc>
                <a:spcPct val="90000"/>
              </a:lnSpc>
              <a:spcBef>
                <a:spcPts val="1000"/>
              </a:spcBef>
              <a:buClr>
                <a:schemeClr val="tx1"/>
              </a:buClr>
              <a:buFont typeface="Arial" panose="020B0604020202020204" pitchFamily="34" charset="0"/>
              <a:buChar char="•"/>
            </a:pPr>
            <a:r>
              <a:rPr lang="en-US" dirty="0"/>
              <a:t>Key Point 3</a:t>
            </a:r>
          </a:p>
          <a:p>
            <a:pPr marL="228600" lvl="0" indent="-228600" algn="l" defTabSz="914400" rtl="0" eaLnBrk="1" latinLnBrk="0" hangingPunct="1">
              <a:lnSpc>
                <a:spcPct val="90000"/>
              </a:lnSpc>
              <a:spcBef>
                <a:spcPts val="1000"/>
              </a:spcBef>
              <a:buClr>
                <a:schemeClr val="tx1"/>
              </a:buClr>
              <a:buFont typeface="Arial" panose="020B0604020202020204" pitchFamily="34" charset="0"/>
              <a:buChar char="•"/>
            </a:pPr>
            <a:r>
              <a:rPr lang="en-US" dirty="0"/>
              <a:t>Key Point 4</a:t>
            </a:r>
          </a:p>
        </p:txBody>
      </p:sp>
    </p:spTree>
    <p:extLst>
      <p:ext uri="{BB962C8B-B14F-4D97-AF65-F5344CB8AC3E}">
        <p14:creationId xmlns:p14="http://schemas.microsoft.com/office/powerpoint/2010/main" val="1484096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84A84-3A4E-4F19-BBBE-EF6FD422A76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F910E4-6F13-3D25-3A56-A679D774CF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F664413-20D0-96A5-54B0-B31CF38010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B3DF212-A835-913F-B13E-A29B0D3B5FE1}"/>
              </a:ext>
            </a:extLst>
          </p:cNvPr>
          <p:cNvSpPr>
            <a:spLocks noGrp="1"/>
          </p:cNvSpPr>
          <p:nvPr>
            <p:ph type="dt" sz="half" idx="10"/>
          </p:nvPr>
        </p:nvSpPr>
        <p:spPr/>
        <p:txBody>
          <a:bodyPr/>
          <a:lstStyle/>
          <a:p>
            <a:fld id="{8C825F9B-62E7-4928-9937-46366A72488B}" type="datetimeFigureOut">
              <a:rPr lang="en-IN" smtClean="0"/>
              <a:t>19-09-2024</a:t>
            </a:fld>
            <a:endParaRPr lang="en-IN"/>
          </a:p>
        </p:txBody>
      </p:sp>
      <p:sp>
        <p:nvSpPr>
          <p:cNvPr id="6" name="Footer Placeholder 5">
            <a:extLst>
              <a:ext uri="{FF2B5EF4-FFF2-40B4-BE49-F238E27FC236}">
                <a16:creationId xmlns:a16="http://schemas.microsoft.com/office/drawing/2014/main" id="{5950E58C-66D5-2CDE-9C09-AC3710520C6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47298D-1FFD-9E7E-0CF4-6C0DBC1D1818}"/>
              </a:ext>
            </a:extLst>
          </p:cNvPr>
          <p:cNvSpPr>
            <a:spLocks noGrp="1"/>
          </p:cNvSpPr>
          <p:nvPr>
            <p:ph type="sldNum" sz="quarter" idx="12"/>
          </p:nvPr>
        </p:nvSpPr>
        <p:spPr/>
        <p:txBody>
          <a:bodyPr/>
          <a:lstStyle/>
          <a:p>
            <a:fld id="{5B9AC591-9ABE-45F6-9804-E844D753FA04}" type="slidenum">
              <a:rPr lang="en-IN" smtClean="0"/>
              <a:t>‹#›</a:t>
            </a:fld>
            <a:endParaRPr lang="en-IN"/>
          </a:p>
        </p:txBody>
      </p:sp>
    </p:spTree>
    <p:extLst>
      <p:ext uri="{BB962C8B-B14F-4D97-AF65-F5344CB8AC3E}">
        <p14:creationId xmlns:p14="http://schemas.microsoft.com/office/powerpoint/2010/main" val="38404047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overlay, key points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DFFB7A-2E94-5749-98FF-190EE4CA5032}"/>
              </a:ext>
            </a:extLst>
          </p:cNvPr>
          <p:cNvGrpSpPr/>
          <p:nvPr userDrawn="1"/>
        </p:nvGrpSpPr>
        <p:grpSpPr>
          <a:xfrm>
            <a:off x="0" y="0"/>
            <a:ext cx="6004976" cy="6858000"/>
            <a:chOff x="0" y="0"/>
            <a:chExt cx="6004976" cy="6858000"/>
          </a:xfrm>
        </p:grpSpPr>
        <p:pic>
          <p:nvPicPr>
            <p:cNvPr id="9" name="Picture 8" descr="A picture containing outdoor, blue&#10;&#10;Description automatically generated">
              <a:extLst>
                <a:ext uri="{FF2B5EF4-FFF2-40B4-BE49-F238E27FC236}">
                  <a16:creationId xmlns:a16="http://schemas.microsoft.com/office/drawing/2014/main" id="{68D9B665-7763-C748-8049-D30E8AD9B7E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0747"/>
            <a:stretch/>
          </p:blipFill>
          <p:spPr>
            <a:xfrm>
              <a:off x="0" y="0"/>
              <a:ext cx="6004976" cy="6858000"/>
            </a:xfrm>
            <a:prstGeom prst="rect">
              <a:avLst/>
            </a:prstGeom>
          </p:spPr>
        </p:pic>
        <p:pic>
          <p:nvPicPr>
            <p:cNvPr id="11" name="Picture 10" descr="Shape&#10;&#10;Description automatically generated">
              <a:extLst>
                <a:ext uri="{FF2B5EF4-FFF2-40B4-BE49-F238E27FC236}">
                  <a16:creationId xmlns:a16="http://schemas.microsoft.com/office/drawing/2014/main" id="{3DA162E7-B0ED-E64B-9374-1B280944C249}"/>
                </a:ext>
              </a:extLst>
            </p:cNvPr>
            <p:cNvPicPr>
              <a:picLocks noChangeAspect="1"/>
            </p:cNvPicPr>
            <p:nvPr userDrawn="1"/>
          </p:nvPicPr>
          <p:blipFill rotWithShape="1">
            <a:blip r:embed="rId3">
              <a:alphaModFix amt="3000"/>
              <a:extLst>
                <a:ext uri="{28A0092B-C50C-407E-A947-70E740481C1C}">
                  <a14:useLocalDpi xmlns:a14="http://schemas.microsoft.com/office/drawing/2010/main" val="0"/>
                </a:ext>
              </a:extLst>
            </a:blip>
            <a:srcRect r="50747"/>
            <a:stretch/>
          </p:blipFill>
          <p:spPr>
            <a:xfrm>
              <a:off x="0" y="0"/>
              <a:ext cx="6004976" cy="6858000"/>
            </a:xfrm>
            <a:prstGeom prst="rect">
              <a:avLst/>
            </a:prstGeom>
          </p:spPr>
        </p:pic>
      </p:grpSp>
      <p:sp>
        <p:nvSpPr>
          <p:cNvPr id="10" name="Rectangle 9">
            <a:extLst>
              <a:ext uri="{FF2B5EF4-FFF2-40B4-BE49-F238E27FC236}">
                <a16:creationId xmlns:a16="http://schemas.microsoft.com/office/drawing/2014/main" id="{E6276315-C579-411A-89CB-4A8E8CA2D3FA}"/>
              </a:ext>
            </a:extLst>
          </p:cNvPr>
          <p:cNvSpPr/>
          <p:nvPr userDrawn="1"/>
        </p:nvSpPr>
        <p:spPr>
          <a:xfrm>
            <a:off x="1" y="1295064"/>
            <a:ext cx="6004976" cy="4322519"/>
          </a:xfrm>
          <a:prstGeom prst="rect">
            <a:avLst/>
          </a:prstGeom>
          <a:solidFill>
            <a:schemeClr val="tx2">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457200" rtlCol="0" anchor="ctr"/>
          <a:lstStyle/>
          <a:p>
            <a:pPr defTabSz="914377"/>
            <a:endParaRPr lang="en-US" sz="3600" b="1">
              <a:solidFill>
                <a:schemeClr val="bg1"/>
              </a:solidFill>
              <a:latin typeface="+mj-lt"/>
              <a:ea typeface="Verdana" panose="020B0604030504040204" pitchFamily="34" charset="0"/>
            </a:endParaRPr>
          </a:p>
        </p:txBody>
      </p:sp>
      <p:pic>
        <p:nvPicPr>
          <p:cNvPr id="13" name="Picture 12">
            <a:extLst>
              <a:ext uri="{FF2B5EF4-FFF2-40B4-BE49-F238E27FC236}">
                <a16:creationId xmlns:a16="http://schemas.microsoft.com/office/drawing/2014/main" id="{53564321-7E25-43B4-A15E-1EC01030945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6" name="Text Placeholder 5">
            <a:extLst>
              <a:ext uri="{FF2B5EF4-FFF2-40B4-BE49-F238E27FC236}">
                <a16:creationId xmlns:a16="http://schemas.microsoft.com/office/drawing/2014/main" id="{640F2201-4476-8044-B9CC-C4B24BDCA701}"/>
              </a:ext>
            </a:extLst>
          </p:cNvPr>
          <p:cNvSpPr>
            <a:spLocks noGrp="1"/>
          </p:cNvSpPr>
          <p:nvPr>
            <p:ph type="body" sz="quarter" idx="11" hasCustomPrompt="1"/>
          </p:nvPr>
        </p:nvSpPr>
        <p:spPr>
          <a:xfrm>
            <a:off x="6459584" y="1557673"/>
            <a:ext cx="5283200" cy="3797300"/>
          </a:xfrm>
          <a:prstGeom prst="rect">
            <a:avLst/>
          </a:prstGeom>
        </p:spPr>
        <p:txBody>
          <a:bodyPr anchor="ctr" anchorCtr="0"/>
          <a:lstStyle>
            <a:lvl1pPr>
              <a:defRPr sz="2400">
                <a:solidFill>
                  <a:schemeClr val="tx1"/>
                </a:solidFill>
              </a:defRPr>
            </a:lvl1pPr>
          </a:lstStyle>
          <a:p>
            <a:pPr lvl="0"/>
            <a:r>
              <a:rPr lang="en-US" dirty="0"/>
              <a:t>Key Point 1</a:t>
            </a:r>
          </a:p>
          <a:p>
            <a:pPr lvl="0"/>
            <a:r>
              <a:rPr lang="en-US" dirty="0"/>
              <a:t>Key Point 2</a:t>
            </a:r>
          </a:p>
          <a:p>
            <a:pPr lvl="0"/>
            <a:r>
              <a:rPr lang="en-US" dirty="0"/>
              <a:t>Key Point 3</a:t>
            </a:r>
          </a:p>
          <a:p>
            <a:pPr lvl="0"/>
            <a:r>
              <a:rPr lang="en-US" dirty="0"/>
              <a:t>Key Point 4</a:t>
            </a:r>
          </a:p>
        </p:txBody>
      </p:sp>
      <p:sp>
        <p:nvSpPr>
          <p:cNvPr id="3" name="Text Placeholder 2">
            <a:extLst>
              <a:ext uri="{FF2B5EF4-FFF2-40B4-BE49-F238E27FC236}">
                <a16:creationId xmlns:a16="http://schemas.microsoft.com/office/drawing/2014/main" id="{F3802306-C8AF-40E8-9E2E-CD0C2B56DD11}"/>
              </a:ext>
            </a:extLst>
          </p:cNvPr>
          <p:cNvSpPr>
            <a:spLocks noGrp="1"/>
          </p:cNvSpPr>
          <p:nvPr>
            <p:ph type="body" sz="quarter" idx="12"/>
          </p:nvPr>
        </p:nvSpPr>
        <p:spPr>
          <a:xfrm>
            <a:off x="658813" y="1828800"/>
            <a:ext cx="4827587" cy="3051544"/>
          </a:xfrm>
          <a:prstGeom prst="rect">
            <a:avLst/>
          </a:prstGeom>
        </p:spPr>
        <p:txBody>
          <a:bodyPr anchor="ctr"/>
          <a:lstStyle>
            <a:lvl1pPr marL="0" indent="0">
              <a:buNone/>
              <a:defRPr sz="4400">
                <a:solidFill>
                  <a:schemeClr val="bg1"/>
                </a:solidFill>
                <a:latin typeface="+mj-lt"/>
              </a:defRPr>
            </a:lvl1pPr>
            <a:lvl2pPr marL="457200" indent="0">
              <a:buNone/>
              <a:defRPr sz="4000">
                <a:solidFill>
                  <a:schemeClr val="bg1"/>
                </a:solidFill>
                <a:latin typeface="+mj-lt"/>
              </a:defRPr>
            </a:lvl2pPr>
            <a:lvl3pPr marL="914400" indent="0">
              <a:buNone/>
              <a:defRPr sz="3600">
                <a:solidFill>
                  <a:schemeClr val="bg1"/>
                </a:solidFill>
                <a:latin typeface="+mj-lt"/>
              </a:defRPr>
            </a:lvl3pPr>
            <a:lvl4pPr marL="1371600" indent="0">
              <a:buNone/>
              <a:defRPr sz="3200">
                <a:solidFill>
                  <a:schemeClr val="bg1"/>
                </a:solidFill>
                <a:latin typeface="+mj-lt"/>
              </a:defRPr>
            </a:lvl4pPr>
            <a:lvl5pPr marL="1828800" indent="0">
              <a:buNone/>
              <a:defRPr sz="3200">
                <a:solidFill>
                  <a:schemeClr val="bg1"/>
                </a:solidFill>
                <a:latin typeface="+mj-lt"/>
              </a:defRPr>
            </a:lvl5pPr>
          </a:lstStyle>
          <a:p>
            <a:pPr lvl="0"/>
            <a:r>
              <a:rPr lang="en-US"/>
              <a:t>Click to edit Master text styles</a:t>
            </a:r>
          </a:p>
        </p:txBody>
      </p:sp>
    </p:spTree>
    <p:extLst>
      <p:ext uri="{BB962C8B-B14F-4D97-AF65-F5344CB8AC3E}">
        <p14:creationId xmlns:p14="http://schemas.microsoft.com/office/powerpoint/2010/main" val="35280669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alf page image, key points">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C64B0A84-0ED3-1A4E-8B45-2048C833C02B}"/>
              </a:ext>
            </a:extLst>
          </p:cNvPr>
          <p:cNvSpPr>
            <a:spLocks noGrp="1"/>
          </p:cNvSpPr>
          <p:nvPr>
            <p:ph type="pic" sz="quarter" idx="10"/>
          </p:nvPr>
        </p:nvSpPr>
        <p:spPr>
          <a:xfrm>
            <a:off x="0" y="0"/>
            <a:ext cx="5466303" cy="6858000"/>
          </a:xfrm>
          <a:prstGeom prst="rect">
            <a:avLst/>
          </a:prstGeom>
          <a:solidFill>
            <a:schemeClr val="bg2"/>
          </a:solidFill>
        </p:spPr>
        <p:txBody>
          <a:bodyPr anchor="ctr"/>
          <a:lstStyle>
            <a:lvl1pPr marL="0" indent="0" algn="ctr">
              <a:buNone/>
              <a:defRPr sz="1400"/>
            </a:lvl1pPr>
          </a:lstStyle>
          <a:p>
            <a:endParaRPr lang="en-US" dirty="0"/>
          </a:p>
        </p:txBody>
      </p:sp>
      <p:pic>
        <p:nvPicPr>
          <p:cNvPr id="4" name="Picture 3">
            <a:extLst>
              <a:ext uri="{FF2B5EF4-FFF2-40B4-BE49-F238E27FC236}">
                <a16:creationId xmlns:a16="http://schemas.microsoft.com/office/drawing/2014/main" id="{E2158E38-D84D-BD45-B660-649E76C761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5" name="Text Placeholder 5">
            <a:extLst>
              <a:ext uri="{FF2B5EF4-FFF2-40B4-BE49-F238E27FC236}">
                <a16:creationId xmlns:a16="http://schemas.microsoft.com/office/drawing/2014/main" id="{81F6FB5E-F834-0040-A959-B24FE06EB7B2}"/>
              </a:ext>
            </a:extLst>
          </p:cNvPr>
          <p:cNvSpPr>
            <a:spLocks noGrp="1"/>
          </p:cNvSpPr>
          <p:nvPr>
            <p:ph type="body" sz="quarter" idx="11" hasCustomPrompt="1"/>
          </p:nvPr>
        </p:nvSpPr>
        <p:spPr>
          <a:xfrm>
            <a:off x="6459584" y="1557673"/>
            <a:ext cx="5283200" cy="3797300"/>
          </a:xfrm>
          <a:prstGeom prst="rect">
            <a:avLst/>
          </a:prstGeom>
        </p:spPr>
        <p:txBody>
          <a:bodyPr anchor="ctr" anchorCtr="0"/>
          <a:lstStyle>
            <a:lvl1pPr>
              <a:defRPr sz="2400">
                <a:solidFill>
                  <a:schemeClr val="tx1"/>
                </a:solidFill>
              </a:defRPr>
            </a:lvl1pPr>
          </a:lstStyle>
          <a:p>
            <a:pPr lvl="0"/>
            <a:r>
              <a:rPr lang="en-US" dirty="0"/>
              <a:t>Key Point 1</a:t>
            </a:r>
          </a:p>
          <a:p>
            <a:pPr lvl="0"/>
            <a:r>
              <a:rPr lang="en-US" dirty="0"/>
              <a:t>Key Point 2</a:t>
            </a:r>
          </a:p>
          <a:p>
            <a:pPr lvl="0"/>
            <a:r>
              <a:rPr lang="en-US" dirty="0"/>
              <a:t>Key Point 3</a:t>
            </a:r>
          </a:p>
          <a:p>
            <a:pPr lvl="0"/>
            <a:r>
              <a:rPr lang="en-US" dirty="0"/>
              <a:t>Key Point 4</a:t>
            </a:r>
          </a:p>
        </p:txBody>
      </p:sp>
      <p:sp>
        <p:nvSpPr>
          <p:cNvPr id="6" name="Rectangle 5">
            <a:extLst>
              <a:ext uri="{FF2B5EF4-FFF2-40B4-BE49-F238E27FC236}">
                <a16:creationId xmlns:a16="http://schemas.microsoft.com/office/drawing/2014/main" id="{FF656C5A-5BB6-5346-8C5D-C2BAFE0C54F2}"/>
              </a:ext>
            </a:extLst>
          </p:cNvPr>
          <p:cNvSpPr/>
          <p:nvPr userDrawn="1"/>
        </p:nvSpPr>
        <p:spPr>
          <a:xfrm>
            <a:off x="5466304" y="0"/>
            <a:ext cx="1047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3857097"/>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arter page image, key points">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C64B0A84-0ED3-1A4E-8B45-2048C833C02B}"/>
              </a:ext>
            </a:extLst>
          </p:cNvPr>
          <p:cNvSpPr>
            <a:spLocks noGrp="1"/>
          </p:cNvSpPr>
          <p:nvPr>
            <p:ph type="pic" sz="quarter" idx="10"/>
          </p:nvPr>
        </p:nvSpPr>
        <p:spPr>
          <a:xfrm>
            <a:off x="1" y="0"/>
            <a:ext cx="2565400" cy="6858000"/>
          </a:xfrm>
          <a:prstGeom prst="rect">
            <a:avLst/>
          </a:prstGeom>
          <a:solidFill>
            <a:schemeClr val="bg2"/>
          </a:solidFill>
        </p:spPr>
        <p:txBody>
          <a:bodyPr anchor="ctr"/>
          <a:lstStyle>
            <a:lvl1pPr marL="0" indent="0" algn="ctr">
              <a:buNone/>
              <a:defRPr sz="1400"/>
            </a:lvl1pPr>
          </a:lstStyle>
          <a:p>
            <a:endParaRPr lang="en-US" dirty="0"/>
          </a:p>
        </p:txBody>
      </p:sp>
      <p:pic>
        <p:nvPicPr>
          <p:cNvPr id="4" name="Picture 3">
            <a:extLst>
              <a:ext uri="{FF2B5EF4-FFF2-40B4-BE49-F238E27FC236}">
                <a16:creationId xmlns:a16="http://schemas.microsoft.com/office/drawing/2014/main" id="{E2158E38-D84D-BD45-B660-649E76C761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5" name="Text Placeholder 5">
            <a:extLst>
              <a:ext uri="{FF2B5EF4-FFF2-40B4-BE49-F238E27FC236}">
                <a16:creationId xmlns:a16="http://schemas.microsoft.com/office/drawing/2014/main" id="{81F6FB5E-F834-0040-A959-B24FE06EB7B2}"/>
              </a:ext>
            </a:extLst>
          </p:cNvPr>
          <p:cNvSpPr>
            <a:spLocks noGrp="1"/>
          </p:cNvSpPr>
          <p:nvPr>
            <p:ph type="body" sz="quarter" idx="11" hasCustomPrompt="1"/>
          </p:nvPr>
        </p:nvSpPr>
        <p:spPr>
          <a:xfrm>
            <a:off x="2921000" y="1557673"/>
            <a:ext cx="8821784" cy="3797300"/>
          </a:xfrm>
          <a:prstGeom prst="rect">
            <a:avLst/>
          </a:prstGeom>
        </p:spPr>
        <p:txBody>
          <a:bodyPr anchor="ctr" anchorCtr="0"/>
          <a:lstStyle>
            <a:lvl1pPr>
              <a:defRPr sz="2400">
                <a:solidFill>
                  <a:schemeClr val="tx1"/>
                </a:solidFill>
              </a:defRPr>
            </a:lvl1pPr>
          </a:lstStyle>
          <a:p>
            <a:pPr lvl="0"/>
            <a:r>
              <a:rPr lang="en-US" dirty="0"/>
              <a:t>Key Point 1</a:t>
            </a:r>
          </a:p>
          <a:p>
            <a:pPr lvl="0"/>
            <a:r>
              <a:rPr lang="en-US" dirty="0"/>
              <a:t>Key Point 2</a:t>
            </a:r>
          </a:p>
          <a:p>
            <a:pPr lvl="0"/>
            <a:r>
              <a:rPr lang="en-US" dirty="0"/>
              <a:t>Key Point 3</a:t>
            </a:r>
          </a:p>
          <a:p>
            <a:pPr lvl="0"/>
            <a:r>
              <a:rPr lang="en-US" dirty="0"/>
              <a:t>Key Point 4</a:t>
            </a:r>
          </a:p>
        </p:txBody>
      </p:sp>
      <p:sp>
        <p:nvSpPr>
          <p:cNvPr id="6" name="Rectangle 5">
            <a:extLst>
              <a:ext uri="{FF2B5EF4-FFF2-40B4-BE49-F238E27FC236}">
                <a16:creationId xmlns:a16="http://schemas.microsoft.com/office/drawing/2014/main" id="{D164449A-620A-924C-8BC4-CB54F3BB9CEA}"/>
              </a:ext>
            </a:extLst>
          </p:cNvPr>
          <p:cNvSpPr/>
          <p:nvPr userDrawn="1"/>
        </p:nvSpPr>
        <p:spPr>
          <a:xfrm>
            <a:off x="2565401" y="0"/>
            <a:ext cx="1047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7931548"/>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scussion Topic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D316CE-651A-0148-A130-19524BDE2E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cxnSp>
        <p:nvCxnSpPr>
          <p:cNvPr id="9" name="Straight Connector 8">
            <a:extLst>
              <a:ext uri="{FF2B5EF4-FFF2-40B4-BE49-F238E27FC236}">
                <a16:creationId xmlns:a16="http://schemas.microsoft.com/office/drawing/2014/main" id="{402B1046-4005-4E40-9AB7-9AFBEAD60797}"/>
              </a:ext>
            </a:extLst>
          </p:cNvPr>
          <p:cNvCxnSpPr>
            <a:cxnSpLocks/>
          </p:cNvCxnSpPr>
          <p:nvPr userDrawn="1"/>
        </p:nvCxnSpPr>
        <p:spPr>
          <a:xfrm>
            <a:off x="2751666" y="565695"/>
            <a:ext cx="0" cy="1617524"/>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A8D1F6D0-2BF9-4BCD-B527-5ACCD989EC26}"/>
              </a:ext>
            </a:extLst>
          </p:cNvPr>
          <p:cNvSpPr>
            <a:spLocks noGrp="1"/>
          </p:cNvSpPr>
          <p:nvPr>
            <p:ph type="body" sz="quarter" idx="10" hasCustomPrompt="1"/>
          </p:nvPr>
        </p:nvSpPr>
        <p:spPr>
          <a:xfrm>
            <a:off x="3064404" y="565163"/>
            <a:ext cx="8751895" cy="1617525"/>
          </a:xfrm>
          <a:prstGeom prst="rect">
            <a:avLst/>
          </a:prstGeom>
        </p:spPr>
        <p:txBody>
          <a:bodyPr/>
          <a:lstStyle>
            <a:lvl1pPr>
              <a:lnSpc>
                <a:spcPct val="100000"/>
              </a:lnSpc>
              <a:spcBef>
                <a:spcPts val="600"/>
              </a:spcBef>
              <a:spcAft>
                <a:spcPts val="1200"/>
              </a:spcAft>
              <a:defRPr sz="1800">
                <a:solidFill>
                  <a:schemeClr val="tx1"/>
                </a:solidFill>
              </a:defRPr>
            </a:lvl1pPr>
            <a:lvl2pPr>
              <a:defRPr sz="1800"/>
            </a:lvl2pPr>
            <a:lvl3pPr>
              <a:defRPr sz="1800"/>
            </a:lvl3pPr>
            <a:lvl4pPr>
              <a:defRPr sz="1800"/>
            </a:lvl4pPr>
            <a:lvl5pPr marL="1828800" indent="0">
              <a:buNone/>
              <a:defRPr sz="1800"/>
            </a:lvl5pPr>
          </a:lstStyle>
          <a:p>
            <a:pPr lvl="0"/>
            <a:r>
              <a:rPr lang="en-US" dirty="0"/>
              <a:t>Text – 18pt Verdana</a:t>
            </a:r>
          </a:p>
        </p:txBody>
      </p:sp>
      <p:pic>
        <p:nvPicPr>
          <p:cNvPr id="16" name="Picture 15">
            <a:extLst>
              <a:ext uri="{FF2B5EF4-FFF2-40B4-BE49-F238E27FC236}">
                <a16:creationId xmlns:a16="http://schemas.microsoft.com/office/drawing/2014/main" id="{07EE9472-8C7E-4267-AA24-5E67F2B0E9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857437"/>
            <a:ext cx="12192000" cy="2877051"/>
          </a:xfrm>
          <a:prstGeom prst="rect">
            <a:avLst/>
          </a:prstGeom>
        </p:spPr>
      </p:pic>
      <p:sp>
        <p:nvSpPr>
          <p:cNvPr id="19" name="Text Placeholder 3">
            <a:extLst>
              <a:ext uri="{FF2B5EF4-FFF2-40B4-BE49-F238E27FC236}">
                <a16:creationId xmlns:a16="http://schemas.microsoft.com/office/drawing/2014/main" id="{7104C004-8DC8-4083-9033-C68D81C9AB78}"/>
              </a:ext>
            </a:extLst>
          </p:cNvPr>
          <p:cNvSpPr>
            <a:spLocks noGrp="1"/>
          </p:cNvSpPr>
          <p:nvPr>
            <p:ph type="body" sz="quarter" idx="11"/>
          </p:nvPr>
        </p:nvSpPr>
        <p:spPr>
          <a:xfrm>
            <a:off x="58738" y="633427"/>
            <a:ext cx="2455862" cy="1144588"/>
          </a:xfrm>
          <a:prstGeom prst="rect">
            <a:avLst/>
          </a:prstGeom>
        </p:spPr>
        <p:txBody>
          <a:bodyPr/>
          <a:lstStyle>
            <a:lvl1pPr marL="0" indent="0" algn="r">
              <a:buFontTx/>
              <a:buNone/>
              <a:defRPr lang="en-US" sz="3200" b="0" i="0" baseline="0" dirty="0" smtClean="0">
                <a:latin typeface="Rockwell" charset="0"/>
                <a:ea typeface="+mj-ea"/>
                <a:cs typeface="+mj-cs"/>
              </a:defRPr>
            </a:lvl1pPr>
            <a:lvl2pPr marL="0" indent="0" algn="r">
              <a:buFontTx/>
              <a:buNone/>
              <a:defRPr lang="en-US" sz="1800" dirty="0" smtClean="0">
                <a:solidFill>
                  <a:schemeClr val="tx1"/>
                </a:solidFill>
              </a:defRPr>
            </a:lvl2pPr>
            <a:lvl3pPr marL="685800" indent="0" algn="r">
              <a:buFontTx/>
              <a:buNone/>
              <a:defRPr lang="en-US" sz="1800" dirty="0" smtClean="0">
                <a:solidFill>
                  <a:schemeClr val="tx1"/>
                </a:solidFill>
              </a:defRPr>
            </a:lvl3pPr>
            <a:lvl4pPr marL="1143000" indent="0" algn="r">
              <a:buFontTx/>
              <a:buNone/>
              <a:defRPr lang="en-US" dirty="0" smtClean="0">
                <a:solidFill>
                  <a:schemeClr val="tx1"/>
                </a:solidFill>
              </a:defRPr>
            </a:lvl4pPr>
            <a:lvl5pPr marL="1600200" indent="0" algn="r">
              <a:buFontTx/>
              <a:buNone/>
              <a:defRPr lang="en-US" dirty="0">
                <a:solidFill>
                  <a:schemeClr val="tx1"/>
                </a:solidFill>
              </a:defRPr>
            </a:lvl5pPr>
          </a:lstStyle>
          <a:p>
            <a:pPr marL="0" lvl="0" algn="r">
              <a:spcBef>
                <a:spcPct val="0"/>
              </a:spcBef>
              <a:buNone/>
            </a:pPr>
            <a:r>
              <a:rPr lang="en-US"/>
              <a:t>Click to edit Master</a:t>
            </a:r>
          </a:p>
        </p:txBody>
      </p:sp>
    </p:spTree>
    <p:extLst>
      <p:ext uri="{BB962C8B-B14F-4D97-AF65-F5344CB8AC3E}">
        <p14:creationId xmlns:p14="http://schemas.microsoft.com/office/powerpoint/2010/main" val="105826121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Discussion Topic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D316CE-651A-0148-A130-19524BDE2E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pic>
        <p:nvPicPr>
          <p:cNvPr id="16" name="Picture 15">
            <a:extLst>
              <a:ext uri="{FF2B5EF4-FFF2-40B4-BE49-F238E27FC236}">
                <a16:creationId xmlns:a16="http://schemas.microsoft.com/office/drawing/2014/main" id="{07EE9472-8C7E-4267-AA24-5E67F2B0E9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857437"/>
            <a:ext cx="12192000" cy="2877051"/>
          </a:xfrm>
          <a:prstGeom prst="rect">
            <a:avLst/>
          </a:prstGeom>
        </p:spPr>
      </p:pic>
    </p:spTree>
    <p:extLst>
      <p:ext uri="{BB962C8B-B14F-4D97-AF65-F5344CB8AC3E}">
        <p14:creationId xmlns:p14="http://schemas.microsoft.com/office/powerpoint/2010/main" val="431872720"/>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Image, overlay, key point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77BDA0-1022-450E-9174-AD758EA4CE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567885"/>
            <a:ext cx="12192000" cy="682346"/>
          </a:xfrm>
          <a:prstGeom prst="rect">
            <a:avLst/>
          </a:prstGeom>
        </p:spPr>
      </p:pic>
      <p:sp>
        <p:nvSpPr>
          <p:cNvPr id="10" name="Rectangle 9">
            <a:extLst>
              <a:ext uri="{FF2B5EF4-FFF2-40B4-BE49-F238E27FC236}">
                <a16:creationId xmlns:a16="http://schemas.microsoft.com/office/drawing/2014/main" id="{E6276315-C579-411A-89CB-4A8E8CA2D3FA}"/>
              </a:ext>
            </a:extLst>
          </p:cNvPr>
          <p:cNvSpPr/>
          <p:nvPr userDrawn="1"/>
        </p:nvSpPr>
        <p:spPr>
          <a:xfrm>
            <a:off x="0" y="1664455"/>
            <a:ext cx="12192000" cy="3051545"/>
          </a:xfrm>
          <a:prstGeom prst="rect">
            <a:avLst/>
          </a:prstGeom>
          <a:solidFill>
            <a:srgbClr val="0077C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457200" rtlCol="0" anchor="ctr"/>
          <a:lstStyle/>
          <a:p>
            <a:pPr defTabSz="914377"/>
            <a:endParaRPr lang="en-US" sz="3600" b="1">
              <a:solidFill>
                <a:schemeClr val="bg1"/>
              </a:solidFill>
              <a:latin typeface="+mj-lt"/>
              <a:ea typeface="Verdana" panose="020B0604030504040204" pitchFamily="34" charset="0"/>
            </a:endParaRPr>
          </a:p>
        </p:txBody>
      </p:sp>
      <p:pic>
        <p:nvPicPr>
          <p:cNvPr id="13" name="Picture 12">
            <a:extLst>
              <a:ext uri="{FF2B5EF4-FFF2-40B4-BE49-F238E27FC236}">
                <a16:creationId xmlns:a16="http://schemas.microsoft.com/office/drawing/2014/main" id="{53564321-7E25-43B4-A15E-1EC01030945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3" name="Text Placeholder 2">
            <a:extLst>
              <a:ext uri="{FF2B5EF4-FFF2-40B4-BE49-F238E27FC236}">
                <a16:creationId xmlns:a16="http://schemas.microsoft.com/office/drawing/2014/main" id="{F3802306-C8AF-40E8-9E2E-CD0C2B56DD11}"/>
              </a:ext>
            </a:extLst>
          </p:cNvPr>
          <p:cNvSpPr>
            <a:spLocks noGrp="1"/>
          </p:cNvSpPr>
          <p:nvPr>
            <p:ph type="body" sz="quarter" idx="12"/>
          </p:nvPr>
        </p:nvSpPr>
        <p:spPr>
          <a:xfrm>
            <a:off x="507422" y="2515024"/>
            <a:ext cx="8442798" cy="1350405"/>
          </a:xfrm>
          <a:prstGeom prst="rect">
            <a:avLst/>
          </a:prstGeom>
        </p:spPr>
        <p:txBody>
          <a:bodyPr anchor="ctr"/>
          <a:lstStyle>
            <a:lvl1pPr marL="0" indent="0">
              <a:buNone/>
              <a:defRPr sz="4400">
                <a:solidFill>
                  <a:schemeClr val="bg1"/>
                </a:solidFill>
                <a:latin typeface="+mj-lt"/>
              </a:defRPr>
            </a:lvl1pPr>
            <a:lvl2pPr marL="457200" indent="0">
              <a:buNone/>
              <a:defRPr sz="4000">
                <a:solidFill>
                  <a:schemeClr val="bg1"/>
                </a:solidFill>
                <a:latin typeface="+mj-lt"/>
              </a:defRPr>
            </a:lvl2pPr>
            <a:lvl3pPr marL="914400" indent="0">
              <a:buNone/>
              <a:defRPr sz="3600">
                <a:solidFill>
                  <a:schemeClr val="bg1"/>
                </a:solidFill>
                <a:latin typeface="+mj-lt"/>
              </a:defRPr>
            </a:lvl3pPr>
            <a:lvl4pPr marL="1371600" indent="0">
              <a:buNone/>
              <a:defRPr sz="3200">
                <a:solidFill>
                  <a:schemeClr val="bg1"/>
                </a:solidFill>
                <a:latin typeface="+mj-lt"/>
              </a:defRPr>
            </a:lvl4pPr>
            <a:lvl5pPr marL="1828800" indent="0">
              <a:buNone/>
              <a:defRPr sz="3200">
                <a:solidFill>
                  <a:schemeClr val="bg1"/>
                </a:solidFill>
                <a:latin typeface="+mj-lt"/>
              </a:defRPr>
            </a:lvl5pPr>
          </a:lstStyle>
          <a:p>
            <a:pPr lvl="0"/>
            <a:r>
              <a:rPr lang="en-US"/>
              <a:t>Click to edit Master text styles</a:t>
            </a:r>
          </a:p>
        </p:txBody>
      </p:sp>
      <p:cxnSp>
        <p:nvCxnSpPr>
          <p:cNvPr id="9" name="Straight Connector 8">
            <a:extLst>
              <a:ext uri="{FF2B5EF4-FFF2-40B4-BE49-F238E27FC236}">
                <a16:creationId xmlns:a16="http://schemas.microsoft.com/office/drawing/2014/main" id="{B576B078-3094-4A6F-9762-FC330714EF8A}"/>
              </a:ext>
            </a:extLst>
          </p:cNvPr>
          <p:cNvCxnSpPr>
            <a:cxnSpLocks/>
          </p:cNvCxnSpPr>
          <p:nvPr userDrawn="1"/>
        </p:nvCxnSpPr>
        <p:spPr>
          <a:xfrm>
            <a:off x="9729041" y="2138710"/>
            <a:ext cx="0" cy="21213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81CB6799-9B0C-4BE1-BA25-3EC12568817B}"/>
              </a:ext>
            </a:extLst>
          </p:cNvPr>
          <p:cNvSpPr/>
          <p:nvPr userDrawn="1"/>
        </p:nvSpPr>
        <p:spPr>
          <a:xfrm>
            <a:off x="10182992" y="2481977"/>
            <a:ext cx="1434850" cy="143485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0148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784C6-64C8-10A7-9922-190D2A40CD1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35643A-95A6-B214-F4B4-7A8566DA09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5CA643-76B4-0E77-4613-5AF9C3087B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F00639B-EBF3-7904-A067-23C8CB2D36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17C1E4-7EA6-485D-8C2D-18094CA5FB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31A4D23-36D0-BA87-2EBD-ADC5CDCD9934}"/>
              </a:ext>
            </a:extLst>
          </p:cNvPr>
          <p:cNvSpPr>
            <a:spLocks noGrp="1"/>
          </p:cNvSpPr>
          <p:nvPr>
            <p:ph type="dt" sz="half" idx="10"/>
          </p:nvPr>
        </p:nvSpPr>
        <p:spPr/>
        <p:txBody>
          <a:bodyPr/>
          <a:lstStyle/>
          <a:p>
            <a:fld id="{8C825F9B-62E7-4928-9937-46366A72488B}" type="datetimeFigureOut">
              <a:rPr lang="en-IN" smtClean="0"/>
              <a:t>19-09-2024</a:t>
            </a:fld>
            <a:endParaRPr lang="en-IN"/>
          </a:p>
        </p:txBody>
      </p:sp>
      <p:sp>
        <p:nvSpPr>
          <p:cNvPr id="8" name="Footer Placeholder 7">
            <a:extLst>
              <a:ext uri="{FF2B5EF4-FFF2-40B4-BE49-F238E27FC236}">
                <a16:creationId xmlns:a16="http://schemas.microsoft.com/office/drawing/2014/main" id="{72C7F1E3-2B2A-BCF0-E3F4-6514400C327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40504D1-8DFA-2336-06A6-52E6370706B7}"/>
              </a:ext>
            </a:extLst>
          </p:cNvPr>
          <p:cNvSpPr>
            <a:spLocks noGrp="1"/>
          </p:cNvSpPr>
          <p:nvPr>
            <p:ph type="sldNum" sz="quarter" idx="12"/>
          </p:nvPr>
        </p:nvSpPr>
        <p:spPr/>
        <p:txBody>
          <a:bodyPr/>
          <a:lstStyle/>
          <a:p>
            <a:fld id="{5B9AC591-9ABE-45F6-9804-E844D753FA04}" type="slidenum">
              <a:rPr lang="en-IN" smtClean="0"/>
              <a:t>‹#›</a:t>
            </a:fld>
            <a:endParaRPr lang="en-IN"/>
          </a:p>
        </p:txBody>
      </p:sp>
    </p:spTree>
    <p:extLst>
      <p:ext uri="{BB962C8B-B14F-4D97-AF65-F5344CB8AC3E}">
        <p14:creationId xmlns:p14="http://schemas.microsoft.com/office/powerpoint/2010/main" val="2505083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B2AE-7F10-2148-B7F3-52D8A0435E4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8F1388D-DED7-1439-8C0D-A781887B976C}"/>
              </a:ext>
            </a:extLst>
          </p:cNvPr>
          <p:cNvSpPr>
            <a:spLocks noGrp="1"/>
          </p:cNvSpPr>
          <p:nvPr>
            <p:ph type="dt" sz="half" idx="10"/>
          </p:nvPr>
        </p:nvSpPr>
        <p:spPr/>
        <p:txBody>
          <a:bodyPr/>
          <a:lstStyle/>
          <a:p>
            <a:fld id="{8C825F9B-62E7-4928-9937-46366A72488B}" type="datetimeFigureOut">
              <a:rPr lang="en-IN" smtClean="0"/>
              <a:t>19-09-2024</a:t>
            </a:fld>
            <a:endParaRPr lang="en-IN"/>
          </a:p>
        </p:txBody>
      </p:sp>
      <p:sp>
        <p:nvSpPr>
          <p:cNvPr id="4" name="Footer Placeholder 3">
            <a:extLst>
              <a:ext uri="{FF2B5EF4-FFF2-40B4-BE49-F238E27FC236}">
                <a16:creationId xmlns:a16="http://schemas.microsoft.com/office/drawing/2014/main" id="{EC873EC6-08BE-BA51-DC3E-F9EB4902C71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3104A40-E42A-945D-3692-12AD97728900}"/>
              </a:ext>
            </a:extLst>
          </p:cNvPr>
          <p:cNvSpPr>
            <a:spLocks noGrp="1"/>
          </p:cNvSpPr>
          <p:nvPr>
            <p:ph type="sldNum" sz="quarter" idx="12"/>
          </p:nvPr>
        </p:nvSpPr>
        <p:spPr/>
        <p:txBody>
          <a:bodyPr/>
          <a:lstStyle/>
          <a:p>
            <a:fld id="{5B9AC591-9ABE-45F6-9804-E844D753FA04}" type="slidenum">
              <a:rPr lang="en-IN" smtClean="0"/>
              <a:t>‹#›</a:t>
            </a:fld>
            <a:endParaRPr lang="en-IN"/>
          </a:p>
        </p:txBody>
      </p:sp>
    </p:spTree>
    <p:extLst>
      <p:ext uri="{BB962C8B-B14F-4D97-AF65-F5344CB8AC3E}">
        <p14:creationId xmlns:p14="http://schemas.microsoft.com/office/powerpoint/2010/main" val="699275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D17C29-439A-5AC2-7134-FD9B13FB2B63}"/>
              </a:ext>
            </a:extLst>
          </p:cNvPr>
          <p:cNvSpPr>
            <a:spLocks noGrp="1"/>
          </p:cNvSpPr>
          <p:nvPr>
            <p:ph type="dt" sz="half" idx="10"/>
          </p:nvPr>
        </p:nvSpPr>
        <p:spPr/>
        <p:txBody>
          <a:bodyPr/>
          <a:lstStyle/>
          <a:p>
            <a:fld id="{8C825F9B-62E7-4928-9937-46366A72488B}" type="datetimeFigureOut">
              <a:rPr lang="en-IN" smtClean="0"/>
              <a:t>19-09-2024</a:t>
            </a:fld>
            <a:endParaRPr lang="en-IN"/>
          </a:p>
        </p:txBody>
      </p:sp>
      <p:sp>
        <p:nvSpPr>
          <p:cNvPr id="3" name="Footer Placeholder 2">
            <a:extLst>
              <a:ext uri="{FF2B5EF4-FFF2-40B4-BE49-F238E27FC236}">
                <a16:creationId xmlns:a16="http://schemas.microsoft.com/office/drawing/2014/main" id="{A2E7DF25-09A6-0025-A799-B7DDC10B80F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3691BF7-648E-4A04-4BC4-68DF4731064B}"/>
              </a:ext>
            </a:extLst>
          </p:cNvPr>
          <p:cNvSpPr>
            <a:spLocks noGrp="1"/>
          </p:cNvSpPr>
          <p:nvPr>
            <p:ph type="sldNum" sz="quarter" idx="12"/>
          </p:nvPr>
        </p:nvSpPr>
        <p:spPr/>
        <p:txBody>
          <a:bodyPr/>
          <a:lstStyle/>
          <a:p>
            <a:fld id="{5B9AC591-9ABE-45F6-9804-E844D753FA04}" type="slidenum">
              <a:rPr lang="en-IN" smtClean="0"/>
              <a:t>‹#›</a:t>
            </a:fld>
            <a:endParaRPr lang="en-IN"/>
          </a:p>
        </p:txBody>
      </p:sp>
    </p:spTree>
    <p:extLst>
      <p:ext uri="{BB962C8B-B14F-4D97-AF65-F5344CB8AC3E}">
        <p14:creationId xmlns:p14="http://schemas.microsoft.com/office/powerpoint/2010/main" val="2934563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773DA-8CDB-1151-8218-F5E2664F6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D7707D8-9430-AECE-918E-44A6F061F7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6540C0C-4FE1-23D3-16F5-024FD5C7CB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6A4CA0-5C26-2F4E-57CE-743469E0BF11}"/>
              </a:ext>
            </a:extLst>
          </p:cNvPr>
          <p:cNvSpPr>
            <a:spLocks noGrp="1"/>
          </p:cNvSpPr>
          <p:nvPr>
            <p:ph type="dt" sz="half" idx="10"/>
          </p:nvPr>
        </p:nvSpPr>
        <p:spPr/>
        <p:txBody>
          <a:bodyPr/>
          <a:lstStyle/>
          <a:p>
            <a:fld id="{8C825F9B-62E7-4928-9937-46366A72488B}" type="datetimeFigureOut">
              <a:rPr lang="en-IN" smtClean="0"/>
              <a:t>19-09-2024</a:t>
            </a:fld>
            <a:endParaRPr lang="en-IN"/>
          </a:p>
        </p:txBody>
      </p:sp>
      <p:sp>
        <p:nvSpPr>
          <p:cNvPr id="6" name="Footer Placeholder 5">
            <a:extLst>
              <a:ext uri="{FF2B5EF4-FFF2-40B4-BE49-F238E27FC236}">
                <a16:creationId xmlns:a16="http://schemas.microsoft.com/office/drawing/2014/main" id="{7C82A231-BC8B-42CC-BD43-2CEE7967AB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EE803DE-A779-460B-CDA6-F5A6C95AE973}"/>
              </a:ext>
            </a:extLst>
          </p:cNvPr>
          <p:cNvSpPr>
            <a:spLocks noGrp="1"/>
          </p:cNvSpPr>
          <p:nvPr>
            <p:ph type="sldNum" sz="quarter" idx="12"/>
          </p:nvPr>
        </p:nvSpPr>
        <p:spPr/>
        <p:txBody>
          <a:bodyPr/>
          <a:lstStyle/>
          <a:p>
            <a:fld id="{5B9AC591-9ABE-45F6-9804-E844D753FA04}" type="slidenum">
              <a:rPr lang="en-IN" smtClean="0"/>
              <a:t>‹#›</a:t>
            </a:fld>
            <a:endParaRPr lang="en-IN"/>
          </a:p>
        </p:txBody>
      </p:sp>
    </p:spTree>
    <p:extLst>
      <p:ext uri="{BB962C8B-B14F-4D97-AF65-F5344CB8AC3E}">
        <p14:creationId xmlns:p14="http://schemas.microsoft.com/office/powerpoint/2010/main" val="3020482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555E7-9721-7C73-A3DC-234749A5E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1174C17-6565-E13B-EDB1-EF1CD360BC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4A9D1FF-68EE-F411-BB19-AF8E7BD3B2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D3040C-6512-F14B-5227-06D6E67D374D}"/>
              </a:ext>
            </a:extLst>
          </p:cNvPr>
          <p:cNvSpPr>
            <a:spLocks noGrp="1"/>
          </p:cNvSpPr>
          <p:nvPr>
            <p:ph type="dt" sz="half" idx="10"/>
          </p:nvPr>
        </p:nvSpPr>
        <p:spPr/>
        <p:txBody>
          <a:bodyPr/>
          <a:lstStyle/>
          <a:p>
            <a:fld id="{8C825F9B-62E7-4928-9937-46366A72488B}" type="datetimeFigureOut">
              <a:rPr lang="en-IN" smtClean="0"/>
              <a:t>19-09-2024</a:t>
            </a:fld>
            <a:endParaRPr lang="en-IN"/>
          </a:p>
        </p:txBody>
      </p:sp>
      <p:sp>
        <p:nvSpPr>
          <p:cNvPr id="6" name="Footer Placeholder 5">
            <a:extLst>
              <a:ext uri="{FF2B5EF4-FFF2-40B4-BE49-F238E27FC236}">
                <a16:creationId xmlns:a16="http://schemas.microsoft.com/office/drawing/2014/main" id="{07C78A93-24E1-720B-179F-0A385CA48E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D689BF-BB70-22DB-31D8-DA21EF5188DC}"/>
              </a:ext>
            </a:extLst>
          </p:cNvPr>
          <p:cNvSpPr>
            <a:spLocks noGrp="1"/>
          </p:cNvSpPr>
          <p:nvPr>
            <p:ph type="sldNum" sz="quarter" idx="12"/>
          </p:nvPr>
        </p:nvSpPr>
        <p:spPr/>
        <p:txBody>
          <a:bodyPr/>
          <a:lstStyle/>
          <a:p>
            <a:fld id="{5B9AC591-9ABE-45F6-9804-E844D753FA04}" type="slidenum">
              <a:rPr lang="en-IN" smtClean="0"/>
              <a:t>‹#›</a:t>
            </a:fld>
            <a:endParaRPr lang="en-IN"/>
          </a:p>
        </p:txBody>
      </p:sp>
    </p:spTree>
    <p:extLst>
      <p:ext uri="{BB962C8B-B14F-4D97-AF65-F5344CB8AC3E}">
        <p14:creationId xmlns:p14="http://schemas.microsoft.com/office/powerpoint/2010/main" val="474086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6160C0-259E-0319-A764-77661939B2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45B665-DDF6-BD2E-1A8F-D870F964A6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5BDE69-7E5E-0C92-7B0B-60D64AD1B6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825F9B-62E7-4928-9937-46366A72488B}" type="datetimeFigureOut">
              <a:rPr lang="en-IN" smtClean="0"/>
              <a:t>19-09-2024</a:t>
            </a:fld>
            <a:endParaRPr lang="en-IN"/>
          </a:p>
        </p:txBody>
      </p:sp>
      <p:sp>
        <p:nvSpPr>
          <p:cNvPr id="5" name="Footer Placeholder 4">
            <a:extLst>
              <a:ext uri="{FF2B5EF4-FFF2-40B4-BE49-F238E27FC236}">
                <a16:creationId xmlns:a16="http://schemas.microsoft.com/office/drawing/2014/main" id="{DACF22B0-8BB7-1580-C65D-419B27845A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E251621-6E4E-AAB5-63B6-0A50E94734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9AC591-9ABE-45F6-9804-E844D753FA04}" type="slidenum">
              <a:rPr lang="en-IN" smtClean="0"/>
              <a:t>‹#›</a:t>
            </a:fld>
            <a:endParaRPr lang="en-IN"/>
          </a:p>
        </p:txBody>
      </p:sp>
    </p:spTree>
    <p:extLst>
      <p:ext uri="{BB962C8B-B14F-4D97-AF65-F5344CB8AC3E}">
        <p14:creationId xmlns:p14="http://schemas.microsoft.com/office/powerpoint/2010/main" val="557130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9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6856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1"/>
        </a:buClr>
        <a:buFont typeface="Arial" panose="020B0604020202020204" pitchFamily="34" charset="0"/>
        <a:buChar char="•"/>
        <a:defRPr sz="2800" kern="1200">
          <a:solidFill>
            <a:schemeClr val="tx2"/>
          </a:solidFill>
          <a:latin typeface="+mn-lt"/>
          <a:ea typeface="+mn-ea"/>
          <a:cs typeface="+mn-cs"/>
        </a:defRPr>
      </a:lvl1pPr>
      <a:lvl2pPr marL="914400" indent="-457200" algn="l" defTabSz="914400" rtl="0" eaLnBrk="1" latinLnBrk="0" hangingPunct="1">
        <a:lnSpc>
          <a:spcPct val="90000"/>
        </a:lnSpc>
        <a:spcBef>
          <a:spcPts val="500"/>
        </a:spcBef>
        <a:buClr>
          <a:schemeClr val="tx1"/>
        </a:buClr>
        <a:buFont typeface="Verdana" panose="020B060403050404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1"/>
        </a:buClr>
        <a:buFont typeface="Verdana" panose="020B060403050404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AC9073-81ED-E445-9553-DF1EE7BB60A1}"/>
              </a:ext>
            </a:extLst>
          </p:cNvPr>
          <p:cNvSpPr>
            <a:spLocks noGrp="1"/>
          </p:cNvSpPr>
          <p:nvPr>
            <p:ph type="body" sz="quarter" idx="11"/>
          </p:nvPr>
        </p:nvSpPr>
        <p:spPr/>
        <p:txBody>
          <a:bodyPr>
            <a:normAutofit lnSpcReduction="10000"/>
          </a:bodyPr>
          <a:lstStyle/>
          <a:p>
            <a:r>
              <a:rPr lang="en-US" dirty="0"/>
              <a:t>Krishnaraj Thadesar</a:t>
            </a:r>
          </a:p>
        </p:txBody>
      </p:sp>
      <p:sp>
        <p:nvSpPr>
          <p:cNvPr id="3" name="Text Placeholder 2">
            <a:extLst>
              <a:ext uri="{FF2B5EF4-FFF2-40B4-BE49-F238E27FC236}">
                <a16:creationId xmlns:a16="http://schemas.microsoft.com/office/drawing/2014/main" id="{8577DCD0-4910-5F42-92CC-FC55F1CC5D93}"/>
              </a:ext>
            </a:extLst>
          </p:cNvPr>
          <p:cNvSpPr>
            <a:spLocks noGrp="1"/>
          </p:cNvSpPr>
          <p:nvPr>
            <p:ph type="body" sz="quarter" idx="13"/>
          </p:nvPr>
        </p:nvSpPr>
        <p:spPr/>
        <p:txBody>
          <a:bodyPr/>
          <a:lstStyle/>
          <a:p>
            <a:r>
              <a:rPr lang="en-US" dirty="0"/>
              <a:t>Associate Software Developer Intern</a:t>
            </a:r>
          </a:p>
        </p:txBody>
      </p:sp>
      <p:sp>
        <p:nvSpPr>
          <p:cNvPr id="4" name="Text Placeholder 3">
            <a:extLst>
              <a:ext uri="{FF2B5EF4-FFF2-40B4-BE49-F238E27FC236}">
                <a16:creationId xmlns:a16="http://schemas.microsoft.com/office/drawing/2014/main" id="{5C4B5AEB-29A5-7246-AC6C-6F2D4F87CF23}"/>
              </a:ext>
            </a:extLst>
          </p:cNvPr>
          <p:cNvSpPr>
            <a:spLocks noGrp="1"/>
          </p:cNvSpPr>
          <p:nvPr>
            <p:ph type="body" sz="quarter" idx="12"/>
          </p:nvPr>
        </p:nvSpPr>
        <p:spPr/>
        <p:txBody>
          <a:bodyPr/>
          <a:lstStyle/>
          <a:p>
            <a:r>
              <a:rPr lang="en-US" dirty="0"/>
              <a:t>19</a:t>
            </a:r>
            <a:r>
              <a:rPr lang="en-US" baseline="30000" dirty="0"/>
              <a:t>th</a:t>
            </a:r>
            <a:r>
              <a:rPr lang="en-US" dirty="0"/>
              <a:t> September 2024</a:t>
            </a:r>
          </a:p>
        </p:txBody>
      </p:sp>
      <p:sp>
        <p:nvSpPr>
          <p:cNvPr id="5" name="Title 4">
            <a:extLst>
              <a:ext uri="{FF2B5EF4-FFF2-40B4-BE49-F238E27FC236}">
                <a16:creationId xmlns:a16="http://schemas.microsoft.com/office/drawing/2014/main" id="{A845CD59-65DC-DC49-A216-4F8533F64DC2}"/>
              </a:ext>
            </a:extLst>
          </p:cNvPr>
          <p:cNvSpPr>
            <a:spLocks noGrp="1"/>
          </p:cNvSpPr>
          <p:nvPr>
            <p:ph type="title"/>
          </p:nvPr>
        </p:nvSpPr>
        <p:spPr/>
        <p:txBody>
          <a:bodyPr/>
          <a:lstStyle/>
          <a:p>
            <a:r>
              <a:rPr lang="en-US" dirty="0"/>
              <a:t>Mid Term Presentation</a:t>
            </a:r>
          </a:p>
        </p:txBody>
      </p:sp>
    </p:spTree>
    <p:extLst>
      <p:ext uri="{BB962C8B-B14F-4D97-AF65-F5344CB8AC3E}">
        <p14:creationId xmlns:p14="http://schemas.microsoft.com/office/powerpoint/2010/main" val="1021350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9C8F11F-3EAE-42F2-9F7F-914BE0F638DB}"/>
              </a:ext>
            </a:extLst>
          </p:cNvPr>
          <p:cNvSpPr>
            <a:spLocks noGrp="1"/>
          </p:cNvSpPr>
          <p:nvPr>
            <p:ph type="body" sz="quarter" idx="12"/>
          </p:nvPr>
        </p:nvSpPr>
        <p:spPr/>
        <p:txBody>
          <a:bodyPr/>
          <a:lstStyle/>
          <a:p>
            <a:r>
              <a:rPr lang="en-US" dirty="0"/>
              <a:t>Challenges Faced</a:t>
            </a:r>
          </a:p>
        </p:txBody>
      </p:sp>
      <p:grpSp>
        <p:nvGrpSpPr>
          <p:cNvPr id="6" name="Group 5">
            <a:extLst>
              <a:ext uri="{FF2B5EF4-FFF2-40B4-BE49-F238E27FC236}">
                <a16:creationId xmlns:a16="http://schemas.microsoft.com/office/drawing/2014/main" id="{383D0021-4A31-44DE-BE17-29F98EAF97CF}"/>
              </a:ext>
            </a:extLst>
          </p:cNvPr>
          <p:cNvGrpSpPr/>
          <p:nvPr/>
        </p:nvGrpSpPr>
        <p:grpSpPr>
          <a:xfrm>
            <a:off x="6096000" y="1757916"/>
            <a:ext cx="5635256" cy="907312"/>
            <a:chOff x="6096000" y="1757916"/>
            <a:chExt cx="5635256" cy="907312"/>
          </a:xfrm>
        </p:grpSpPr>
        <p:sp>
          <p:nvSpPr>
            <p:cNvPr id="7" name="Rectangle 6">
              <a:extLst>
                <a:ext uri="{FF2B5EF4-FFF2-40B4-BE49-F238E27FC236}">
                  <a16:creationId xmlns:a16="http://schemas.microsoft.com/office/drawing/2014/main" id="{DD10B1B6-415D-496F-8C5D-A6BB2C371505}"/>
                </a:ext>
              </a:extLst>
            </p:cNvPr>
            <p:cNvSpPr/>
            <p:nvPr/>
          </p:nvSpPr>
          <p:spPr>
            <a:xfrm>
              <a:off x="6096000" y="1757916"/>
              <a:ext cx="914400" cy="9073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Rockwell"/>
                  <a:ea typeface="+mn-ea"/>
                  <a:cs typeface="+mn-cs"/>
                  <a:sym typeface="Wingdings" panose="05000000000000000000" pitchFamily="2" charset="2"/>
                </a:rPr>
                <a:t></a:t>
              </a:r>
              <a:endParaRPr kumimoji="0" lang="en-US" sz="2800" b="0" i="0" u="none" strike="noStrike" kern="1200" cap="none" spc="0" normalizeH="0" baseline="0" noProof="0" dirty="0">
                <a:ln>
                  <a:noFill/>
                </a:ln>
                <a:solidFill>
                  <a:srgbClr val="FFFFFF"/>
                </a:solidFill>
                <a:effectLst/>
                <a:uLnTx/>
                <a:uFillTx/>
                <a:latin typeface="Rockwell"/>
                <a:ea typeface="+mn-ea"/>
                <a:cs typeface="+mn-cs"/>
              </a:endParaRPr>
            </a:p>
          </p:txBody>
        </p:sp>
        <p:sp>
          <p:nvSpPr>
            <p:cNvPr id="8" name="Rectangle 7">
              <a:extLst>
                <a:ext uri="{FF2B5EF4-FFF2-40B4-BE49-F238E27FC236}">
                  <a16:creationId xmlns:a16="http://schemas.microsoft.com/office/drawing/2014/main" id="{D987CD78-0E17-4AE1-BF3A-DE5E5476BBD9}"/>
                </a:ext>
              </a:extLst>
            </p:cNvPr>
            <p:cNvSpPr/>
            <p:nvPr/>
          </p:nvSpPr>
          <p:spPr>
            <a:xfrm>
              <a:off x="7010400" y="1757916"/>
              <a:ext cx="4720856" cy="9073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20426C"/>
                  </a:solidFill>
                  <a:effectLst/>
                  <a:uLnTx/>
                  <a:uFillTx/>
                  <a:latin typeface="Verdana"/>
                  <a:ea typeface="+mn-ea"/>
                  <a:cs typeface="+mn-cs"/>
                </a:rPr>
                <a:t>Keeping up with Code </a:t>
              </a:r>
              <a:r>
                <a:rPr lang="en-US" sz="1600" dirty="0">
                  <a:solidFill>
                    <a:srgbClr val="20426C"/>
                  </a:solidFill>
                  <a:latin typeface="Verdana"/>
                </a:rPr>
                <a:t>Q</a:t>
              </a:r>
              <a:r>
                <a:rPr kumimoji="0" lang="en-US" sz="1600" b="0" i="0" u="none" strike="noStrike" kern="1200" cap="none" spc="0" normalizeH="0" baseline="0" noProof="0" dirty="0" err="1">
                  <a:ln>
                    <a:noFill/>
                  </a:ln>
                  <a:solidFill>
                    <a:srgbClr val="20426C"/>
                  </a:solidFill>
                  <a:effectLst/>
                  <a:uLnTx/>
                  <a:uFillTx/>
                  <a:latin typeface="Verdana"/>
                  <a:ea typeface="+mn-ea"/>
                  <a:cs typeface="+mn-cs"/>
                </a:rPr>
                <a:t>uality</a:t>
              </a:r>
              <a:endParaRPr kumimoji="0" lang="en-US" sz="1600" b="0" i="0" u="none" strike="noStrike" kern="1200" cap="none" spc="0" normalizeH="0" baseline="0" noProof="0" dirty="0">
                <a:ln>
                  <a:noFill/>
                </a:ln>
                <a:solidFill>
                  <a:srgbClr val="20426C"/>
                </a:solidFill>
                <a:effectLst/>
                <a:uLnTx/>
                <a:uFillTx/>
                <a:latin typeface="Verdana"/>
                <a:ea typeface="+mn-ea"/>
                <a:cs typeface="+mn-cs"/>
              </a:endParaRPr>
            </a:p>
          </p:txBody>
        </p:sp>
      </p:grpSp>
      <p:grpSp>
        <p:nvGrpSpPr>
          <p:cNvPr id="12" name="Group 11">
            <a:extLst>
              <a:ext uri="{FF2B5EF4-FFF2-40B4-BE49-F238E27FC236}">
                <a16:creationId xmlns:a16="http://schemas.microsoft.com/office/drawing/2014/main" id="{AA5CE244-78DD-4A1D-ACF3-7CA4926D94AB}"/>
              </a:ext>
            </a:extLst>
          </p:cNvPr>
          <p:cNvGrpSpPr/>
          <p:nvPr/>
        </p:nvGrpSpPr>
        <p:grpSpPr>
          <a:xfrm>
            <a:off x="6096000" y="3593823"/>
            <a:ext cx="5635256" cy="907312"/>
            <a:chOff x="6096000" y="1757916"/>
            <a:chExt cx="5635256" cy="907312"/>
          </a:xfrm>
        </p:grpSpPr>
        <p:sp>
          <p:nvSpPr>
            <p:cNvPr id="13" name="Rectangle 12">
              <a:extLst>
                <a:ext uri="{FF2B5EF4-FFF2-40B4-BE49-F238E27FC236}">
                  <a16:creationId xmlns:a16="http://schemas.microsoft.com/office/drawing/2014/main" id="{3D0BDAE6-1EA1-4D9B-BE10-ACD53C806F73}"/>
                </a:ext>
              </a:extLst>
            </p:cNvPr>
            <p:cNvSpPr/>
            <p:nvPr/>
          </p:nvSpPr>
          <p:spPr>
            <a:xfrm>
              <a:off x="6096000" y="1757916"/>
              <a:ext cx="914400" cy="9073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Rockwell"/>
                  <a:ea typeface="+mn-ea"/>
                  <a:cs typeface="+mn-cs"/>
                  <a:sym typeface="Wingdings" panose="05000000000000000000" pitchFamily="2" charset="2"/>
                </a:rPr>
                <a:t></a:t>
              </a:r>
              <a:endParaRPr kumimoji="0" lang="en-US" sz="2800" b="0" i="0" u="none" strike="noStrike" kern="1200" cap="none" spc="0" normalizeH="0" baseline="0" noProof="0" dirty="0">
                <a:ln>
                  <a:noFill/>
                </a:ln>
                <a:solidFill>
                  <a:srgbClr val="FFFFFF"/>
                </a:solidFill>
                <a:effectLst/>
                <a:uLnTx/>
                <a:uFillTx/>
                <a:latin typeface="Rockwell"/>
                <a:ea typeface="+mn-ea"/>
                <a:cs typeface="+mn-cs"/>
              </a:endParaRPr>
            </a:p>
          </p:txBody>
        </p:sp>
        <p:sp>
          <p:nvSpPr>
            <p:cNvPr id="14" name="Rectangle 13">
              <a:extLst>
                <a:ext uri="{FF2B5EF4-FFF2-40B4-BE49-F238E27FC236}">
                  <a16:creationId xmlns:a16="http://schemas.microsoft.com/office/drawing/2014/main" id="{D76ABCB9-6623-4B14-8FC0-D4D66F3E35D0}"/>
                </a:ext>
              </a:extLst>
            </p:cNvPr>
            <p:cNvSpPr/>
            <p:nvPr/>
          </p:nvSpPr>
          <p:spPr>
            <a:xfrm>
              <a:off x="7010400" y="1757916"/>
              <a:ext cx="4720856" cy="9073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20426C"/>
                  </a:solidFill>
                  <a:effectLst/>
                  <a:uLnTx/>
                  <a:uFillTx/>
                  <a:latin typeface="Verdana"/>
                  <a:ea typeface="+mn-ea"/>
                  <a:cs typeface="+mn-cs"/>
                </a:rPr>
                <a:t>Build failures in </a:t>
              </a:r>
              <a:r>
                <a:rPr kumimoji="0" lang="en-US" sz="1600" b="0" i="0" u="none" strike="noStrike" kern="1200" cap="none" spc="0" normalizeH="0" baseline="0" noProof="0" dirty="0" err="1">
                  <a:ln>
                    <a:noFill/>
                  </a:ln>
                  <a:solidFill>
                    <a:srgbClr val="20426C"/>
                  </a:solidFill>
                  <a:effectLst/>
                  <a:uLnTx/>
                  <a:uFillTx/>
                  <a:latin typeface="Verdana"/>
                  <a:ea typeface="+mn-ea"/>
                  <a:cs typeface="+mn-cs"/>
                </a:rPr>
                <a:t>github</a:t>
              </a:r>
              <a:r>
                <a:rPr kumimoji="0" lang="en-US" sz="1600" b="0" i="0" u="none" strike="noStrike" kern="1200" cap="none" spc="0" normalizeH="0" baseline="0" noProof="0" dirty="0">
                  <a:ln>
                    <a:noFill/>
                  </a:ln>
                  <a:solidFill>
                    <a:srgbClr val="20426C"/>
                  </a:solidFill>
                  <a:effectLst/>
                  <a:uLnTx/>
                  <a:uFillTx/>
                  <a:latin typeface="Verdana"/>
                  <a:ea typeface="+mn-ea"/>
                  <a:cs typeface="+mn-cs"/>
                </a:rPr>
                <a:t> pipeline</a:t>
              </a:r>
            </a:p>
          </p:txBody>
        </p:sp>
      </p:grpSp>
      <p:pic>
        <p:nvPicPr>
          <p:cNvPr id="11" name="Graphic 10" descr="Puzzle">
            <a:extLst>
              <a:ext uri="{FF2B5EF4-FFF2-40B4-BE49-F238E27FC236}">
                <a16:creationId xmlns:a16="http://schemas.microsoft.com/office/drawing/2014/main" id="{B7E93407-80A6-46D0-2856-BD477E924F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0247" y="2096567"/>
            <a:ext cx="1298743" cy="1298743"/>
          </a:xfrm>
          <a:prstGeom prst="rect">
            <a:avLst/>
          </a:prstGeom>
        </p:spPr>
      </p:pic>
    </p:spTree>
    <p:extLst>
      <p:ext uri="{BB962C8B-B14F-4D97-AF65-F5344CB8AC3E}">
        <p14:creationId xmlns:p14="http://schemas.microsoft.com/office/powerpoint/2010/main" val="2558753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C75D-9DDC-470B-9091-667523D20FA3}"/>
              </a:ext>
            </a:extLst>
          </p:cNvPr>
          <p:cNvSpPr>
            <a:spLocks noGrp="1"/>
          </p:cNvSpPr>
          <p:nvPr>
            <p:ph type="title"/>
          </p:nvPr>
        </p:nvSpPr>
        <p:spPr>
          <a:xfrm>
            <a:off x="406399" y="457550"/>
            <a:ext cx="11352107" cy="660400"/>
          </a:xfrm>
        </p:spPr>
        <p:txBody>
          <a:bodyPr/>
          <a:lstStyle/>
          <a:p>
            <a:r>
              <a:rPr lang="en-US" dirty="0"/>
              <a:t>Technical Learnings</a:t>
            </a:r>
          </a:p>
        </p:txBody>
      </p:sp>
      <p:sp>
        <p:nvSpPr>
          <p:cNvPr id="4" name="Content Placeholder 3">
            <a:extLst>
              <a:ext uri="{FF2B5EF4-FFF2-40B4-BE49-F238E27FC236}">
                <a16:creationId xmlns:a16="http://schemas.microsoft.com/office/drawing/2014/main" id="{18A5729D-6E17-45C4-99EF-0BE52DC736DA}"/>
              </a:ext>
            </a:extLst>
          </p:cNvPr>
          <p:cNvSpPr>
            <a:spLocks noGrp="1"/>
          </p:cNvSpPr>
          <p:nvPr>
            <p:ph sz="quarter" idx="12"/>
          </p:nvPr>
        </p:nvSpPr>
        <p:spPr/>
        <p:txBody>
          <a:bodyPr/>
          <a:lstStyle/>
          <a:p>
            <a:pPr marL="457200" indent="-457200">
              <a:buFont typeface="+mj-lt"/>
              <a:buAutoNum type="arabicPeriod"/>
            </a:pPr>
            <a:r>
              <a:rPr lang="en-US" dirty="0"/>
              <a:t>Better code style and technique.</a:t>
            </a:r>
          </a:p>
          <a:p>
            <a:pPr marL="457200" indent="-457200">
              <a:buFont typeface="+mj-lt"/>
              <a:buAutoNum type="arabicPeriod"/>
            </a:pPr>
            <a:r>
              <a:rPr lang="en-US" dirty="0"/>
              <a:t>Farsightedness with regards to code, what it will go through, and how to make it robust. </a:t>
            </a:r>
          </a:p>
          <a:p>
            <a:pPr marL="457200" indent="-457200">
              <a:buFont typeface="+mj-lt"/>
              <a:buAutoNum type="arabicPeriod"/>
            </a:pPr>
            <a:r>
              <a:rPr lang="en-US" dirty="0"/>
              <a:t>It takes time to design, and its often worth spending that time in the beginning than to regret spending it later, and spend time fixing it instead. </a:t>
            </a:r>
          </a:p>
          <a:p>
            <a:pPr marL="457200" indent="-457200">
              <a:buFont typeface="+mj-lt"/>
              <a:buAutoNum type="arabicPeriod"/>
            </a:pPr>
            <a:r>
              <a:rPr lang="en-US" dirty="0"/>
              <a:t>Writing good code that doesn’t work is harder than writing bad code that works, and it is this that makes personal projects easier in comparison to enterprise applications, despite achieving the same result at small scale. </a:t>
            </a:r>
          </a:p>
          <a:p>
            <a:pPr marL="457200" indent="-457200">
              <a:buFont typeface="+mj-lt"/>
              <a:buAutoNum type="arabicPeriod"/>
            </a:pPr>
            <a:endParaRPr lang="en-US" dirty="0"/>
          </a:p>
        </p:txBody>
      </p:sp>
    </p:spTree>
    <p:extLst>
      <p:ext uri="{BB962C8B-B14F-4D97-AF65-F5344CB8AC3E}">
        <p14:creationId xmlns:p14="http://schemas.microsoft.com/office/powerpoint/2010/main" val="3166832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C75D-9DDC-470B-9091-667523D20FA3}"/>
              </a:ext>
            </a:extLst>
          </p:cNvPr>
          <p:cNvSpPr>
            <a:spLocks noGrp="1"/>
          </p:cNvSpPr>
          <p:nvPr>
            <p:ph type="title"/>
          </p:nvPr>
        </p:nvSpPr>
        <p:spPr>
          <a:xfrm>
            <a:off x="406399" y="457550"/>
            <a:ext cx="11352107" cy="660400"/>
          </a:xfrm>
        </p:spPr>
        <p:txBody>
          <a:bodyPr/>
          <a:lstStyle/>
          <a:p>
            <a:r>
              <a:rPr lang="en-US" dirty="0"/>
              <a:t>Technical Learnings</a:t>
            </a:r>
          </a:p>
        </p:txBody>
      </p:sp>
      <p:sp>
        <p:nvSpPr>
          <p:cNvPr id="4" name="Content Placeholder 3">
            <a:extLst>
              <a:ext uri="{FF2B5EF4-FFF2-40B4-BE49-F238E27FC236}">
                <a16:creationId xmlns:a16="http://schemas.microsoft.com/office/drawing/2014/main" id="{18A5729D-6E17-45C4-99EF-0BE52DC736DA}"/>
              </a:ext>
            </a:extLst>
          </p:cNvPr>
          <p:cNvSpPr>
            <a:spLocks noGrp="1"/>
          </p:cNvSpPr>
          <p:nvPr>
            <p:ph sz="quarter" idx="12"/>
          </p:nvPr>
        </p:nvSpPr>
        <p:spPr/>
        <p:txBody>
          <a:bodyPr/>
          <a:lstStyle/>
          <a:p>
            <a:pPr marL="457200" indent="-457200">
              <a:buFont typeface="+mj-lt"/>
              <a:buAutoNum type="arabicPeriod"/>
            </a:pPr>
            <a:r>
              <a:rPr lang="en-US" dirty="0"/>
              <a:t>All of your code logic for any function must reside within the height of your monitor, and you mustn’t have to scroll. If you do, write functions. </a:t>
            </a:r>
          </a:p>
          <a:p>
            <a:pPr marL="457200" indent="-457200">
              <a:buFont typeface="+mj-lt"/>
              <a:buAutoNum type="arabicPeriod"/>
            </a:pPr>
            <a:r>
              <a:rPr lang="en-US" dirty="0"/>
              <a:t>Try to reduce any duplication of code. </a:t>
            </a:r>
          </a:p>
          <a:p>
            <a:pPr marL="457200" indent="-457200">
              <a:buFont typeface="+mj-lt"/>
              <a:buAutoNum type="arabicPeriod"/>
            </a:pPr>
            <a:r>
              <a:rPr lang="en-US" dirty="0"/>
              <a:t>Try to induce the feeling of being a developer in your team, rather than a temporary helper. </a:t>
            </a:r>
          </a:p>
          <a:p>
            <a:pPr marL="457200" indent="-457200">
              <a:buFont typeface="+mj-lt"/>
              <a:buAutoNum type="arabicPeriod"/>
            </a:pPr>
            <a:r>
              <a:rPr lang="en-US" dirty="0"/>
              <a:t>It is better to do one thing with accountability than 4 things that you aren’t sure about. Reliability &gt; versatility. </a:t>
            </a:r>
          </a:p>
          <a:p>
            <a:pPr marL="457200" indent="-457200">
              <a:buFont typeface="+mj-lt"/>
              <a:buAutoNum type="arabicPeriod"/>
            </a:pPr>
            <a:r>
              <a:rPr lang="en-US" dirty="0"/>
              <a:t>Do not love your code. </a:t>
            </a:r>
          </a:p>
          <a:p>
            <a:pPr marL="457200" indent="-457200">
              <a:buFont typeface="+mj-lt"/>
              <a:buAutoNum type="arabicPeriod"/>
            </a:pPr>
            <a:r>
              <a:rPr lang="en-US" dirty="0"/>
              <a:t>Do not say something doesn’t work, without </a:t>
            </a:r>
            <a:r>
              <a:rPr lang="en-US" i="1" dirty="0"/>
              <a:t>completely </a:t>
            </a:r>
            <a:r>
              <a:rPr lang="en-US" dirty="0"/>
              <a:t>making sure it doesn’t. </a:t>
            </a:r>
          </a:p>
          <a:p>
            <a:pPr marL="457200" indent="-457200">
              <a:buFont typeface="+mj-lt"/>
              <a:buAutoNum type="arabicPeriod"/>
            </a:pPr>
            <a:r>
              <a:rPr lang="en-US" dirty="0"/>
              <a:t>Outline your test cases before you write them, name the functions first. </a:t>
            </a:r>
          </a:p>
          <a:p>
            <a:pPr marL="457200" indent="-457200">
              <a:buFont typeface="+mj-lt"/>
              <a:buAutoNum type="arabicPeriod"/>
            </a:pPr>
            <a:r>
              <a:rPr lang="en-US" dirty="0"/>
              <a:t>Merge with main every now and then if your PRs last long. </a:t>
            </a:r>
          </a:p>
          <a:p>
            <a:pPr marL="457200" indent="-457200">
              <a:buFont typeface="+mj-lt"/>
              <a:buAutoNum type="arabicPeriod"/>
            </a:pPr>
            <a:endParaRPr lang="en-US" dirty="0"/>
          </a:p>
        </p:txBody>
      </p:sp>
    </p:spTree>
    <p:extLst>
      <p:ext uri="{BB962C8B-B14F-4D97-AF65-F5344CB8AC3E}">
        <p14:creationId xmlns:p14="http://schemas.microsoft.com/office/powerpoint/2010/main" val="1404488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C75D-9DDC-470B-9091-667523D20FA3}"/>
              </a:ext>
            </a:extLst>
          </p:cNvPr>
          <p:cNvSpPr>
            <a:spLocks noGrp="1"/>
          </p:cNvSpPr>
          <p:nvPr>
            <p:ph type="title"/>
          </p:nvPr>
        </p:nvSpPr>
        <p:spPr>
          <a:xfrm>
            <a:off x="406400" y="438697"/>
            <a:ext cx="11352107" cy="660400"/>
          </a:xfrm>
        </p:spPr>
        <p:txBody>
          <a:bodyPr/>
          <a:lstStyle/>
          <a:p>
            <a:r>
              <a:rPr lang="en-US" dirty="0"/>
              <a:t>Personal Learnings</a:t>
            </a:r>
          </a:p>
        </p:txBody>
      </p:sp>
      <p:sp>
        <p:nvSpPr>
          <p:cNvPr id="4" name="Content Placeholder 3">
            <a:extLst>
              <a:ext uri="{FF2B5EF4-FFF2-40B4-BE49-F238E27FC236}">
                <a16:creationId xmlns:a16="http://schemas.microsoft.com/office/drawing/2014/main" id="{18A5729D-6E17-45C4-99EF-0BE52DC736DA}"/>
              </a:ext>
            </a:extLst>
          </p:cNvPr>
          <p:cNvSpPr>
            <a:spLocks noGrp="1"/>
          </p:cNvSpPr>
          <p:nvPr>
            <p:ph sz="quarter" idx="12"/>
          </p:nvPr>
        </p:nvSpPr>
        <p:spPr/>
        <p:txBody>
          <a:bodyPr/>
          <a:lstStyle/>
          <a:p>
            <a:pPr marL="457200" indent="-457200">
              <a:buFont typeface="+mj-lt"/>
              <a:buAutoNum type="arabicPeriod"/>
            </a:pPr>
            <a:r>
              <a:rPr lang="en-US" dirty="0"/>
              <a:t>It is often better to focus on learning something well in the beginning rather than to focus on finishing something hastily. </a:t>
            </a:r>
          </a:p>
          <a:p>
            <a:pPr marL="457200" indent="-457200">
              <a:buFont typeface="+mj-lt"/>
              <a:buAutoNum type="arabicPeriod"/>
            </a:pPr>
            <a:r>
              <a:rPr lang="en-US" dirty="0"/>
              <a:t>It is in fact true that we don’t even know how much is unknown to us, and available to learn. </a:t>
            </a:r>
          </a:p>
          <a:p>
            <a:pPr marL="457200" indent="-457200">
              <a:buFont typeface="+mj-lt"/>
              <a:buAutoNum type="arabicPeriod"/>
            </a:pPr>
            <a:r>
              <a:rPr lang="en-US" dirty="0"/>
              <a:t>It is better to listen and observe, than to intervene and speak, unless prompted to. </a:t>
            </a:r>
          </a:p>
          <a:p>
            <a:pPr marL="457200" indent="-457200">
              <a:buFont typeface="+mj-lt"/>
              <a:buAutoNum type="arabicPeriod"/>
            </a:pPr>
            <a:endParaRPr lang="en-US" dirty="0"/>
          </a:p>
        </p:txBody>
      </p:sp>
    </p:spTree>
    <p:extLst>
      <p:ext uri="{BB962C8B-B14F-4D97-AF65-F5344CB8AC3E}">
        <p14:creationId xmlns:p14="http://schemas.microsoft.com/office/powerpoint/2010/main" val="3340145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C75D-9DDC-470B-9091-667523D20FA3}"/>
              </a:ext>
            </a:extLst>
          </p:cNvPr>
          <p:cNvSpPr>
            <a:spLocks noGrp="1"/>
          </p:cNvSpPr>
          <p:nvPr>
            <p:ph type="title"/>
          </p:nvPr>
        </p:nvSpPr>
        <p:spPr>
          <a:xfrm>
            <a:off x="406400" y="438697"/>
            <a:ext cx="11352107" cy="660400"/>
          </a:xfrm>
        </p:spPr>
        <p:txBody>
          <a:bodyPr/>
          <a:lstStyle/>
          <a:p>
            <a:r>
              <a:rPr lang="en-US" dirty="0"/>
              <a:t>Personal Learnings</a:t>
            </a:r>
          </a:p>
        </p:txBody>
      </p:sp>
      <p:sp>
        <p:nvSpPr>
          <p:cNvPr id="4" name="Content Placeholder 3">
            <a:extLst>
              <a:ext uri="{FF2B5EF4-FFF2-40B4-BE49-F238E27FC236}">
                <a16:creationId xmlns:a16="http://schemas.microsoft.com/office/drawing/2014/main" id="{18A5729D-6E17-45C4-99EF-0BE52DC736DA}"/>
              </a:ext>
            </a:extLst>
          </p:cNvPr>
          <p:cNvSpPr>
            <a:spLocks noGrp="1"/>
          </p:cNvSpPr>
          <p:nvPr>
            <p:ph sz="quarter" idx="12"/>
          </p:nvPr>
        </p:nvSpPr>
        <p:spPr/>
        <p:txBody>
          <a:bodyPr/>
          <a:lstStyle/>
          <a:p>
            <a:pPr marL="457200" indent="-457200">
              <a:buFont typeface="+mj-lt"/>
              <a:buAutoNum type="arabicPeriod"/>
            </a:pPr>
            <a:r>
              <a:rPr lang="en-US" dirty="0"/>
              <a:t>Being a good listener goes a longer way than we give it credit. </a:t>
            </a:r>
          </a:p>
          <a:p>
            <a:pPr marL="457200" indent="-457200">
              <a:buFont typeface="+mj-lt"/>
              <a:buAutoNum type="arabicPeriod"/>
            </a:pPr>
            <a:r>
              <a:rPr lang="en-US" dirty="0"/>
              <a:t>Before you ask request someone anything professionally, make sure they haven’t already done it. </a:t>
            </a:r>
          </a:p>
          <a:p>
            <a:pPr marL="457200" indent="-457200">
              <a:buFont typeface="+mj-lt"/>
              <a:buAutoNum type="arabicPeriod"/>
            </a:pPr>
            <a:r>
              <a:rPr lang="en-US" dirty="0"/>
              <a:t>When asked </a:t>
            </a:r>
            <a:r>
              <a:rPr lang="en-US" i="1" dirty="0"/>
              <a:t>anything, </a:t>
            </a:r>
            <a:r>
              <a:rPr lang="en-US" dirty="0"/>
              <a:t>be honest about it. Even if the answer sounds disappointing. </a:t>
            </a:r>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750172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BAD92-77D8-0335-4C96-C1C8482C1AFA}"/>
              </a:ext>
            </a:extLst>
          </p:cNvPr>
          <p:cNvSpPr>
            <a:spLocks noGrp="1"/>
          </p:cNvSpPr>
          <p:nvPr>
            <p:ph type="title"/>
          </p:nvPr>
        </p:nvSpPr>
        <p:spPr/>
        <p:txBody>
          <a:bodyPr/>
          <a:lstStyle/>
          <a:p>
            <a:r>
              <a:rPr lang="en-US" dirty="0"/>
              <a:t>Action Plan</a:t>
            </a:r>
            <a:endParaRPr lang="en-IN" dirty="0"/>
          </a:p>
        </p:txBody>
      </p:sp>
      <p:sp>
        <p:nvSpPr>
          <p:cNvPr id="3" name="Text Placeholder 2">
            <a:extLst>
              <a:ext uri="{FF2B5EF4-FFF2-40B4-BE49-F238E27FC236}">
                <a16:creationId xmlns:a16="http://schemas.microsoft.com/office/drawing/2014/main" id="{A2B2FCE5-B604-80F5-2451-40E96E167412}"/>
              </a:ext>
            </a:extLst>
          </p:cNvPr>
          <p:cNvSpPr>
            <a:spLocks noGrp="1"/>
          </p:cNvSpPr>
          <p:nvPr>
            <p:ph type="body" sz="quarter" idx="11"/>
          </p:nvPr>
        </p:nvSpPr>
        <p:spPr/>
        <p:txBody>
          <a:bodyPr/>
          <a:lstStyle/>
          <a:p>
            <a:r>
              <a:rPr lang="en-US" dirty="0"/>
              <a:t>For the remaining 3 Months of the Internship</a:t>
            </a:r>
            <a:endParaRPr lang="en-IN" dirty="0"/>
          </a:p>
        </p:txBody>
      </p:sp>
      <p:sp>
        <p:nvSpPr>
          <p:cNvPr id="4" name="Content Placeholder 3">
            <a:extLst>
              <a:ext uri="{FF2B5EF4-FFF2-40B4-BE49-F238E27FC236}">
                <a16:creationId xmlns:a16="http://schemas.microsoft.com/office/drawing/2014/main" id="{598D45AF-7A1E-FACB-1111-9A33D5EA2CF0}"/>
              </a:ext>
            </a:extLst>
          </p:cNvPr>
          <p:cNvSpPr>
            <a:spLocks noGrp="1"/>
          </p:cNvSpPr>
          <p:nvPr>
            <p:ph sz="quarter" idx="12"/>
          </p:nvPr>
        </p:nvSpPr>
        <p:spPr>
          <a:xfrm>
            <a:off x="419946" y="1956006"/>
            <a:ext cx="11352107" cy="3134468"/>
          </a:xfrm>
        </p:spPr>
        <p:txBody>
          <a:bodyPr/>
          <a:lstStyle/>
          <a:p>
            <a:r>
              <a:rPr lang="en-US" dirty="0"/>
              <a:t>Process More files – Rest of September</a:t>
            </a:r>
          </a:p>
          <a:p>
            <a:r>
              <a:rPr lang="en-US" dirty="0"/>
              <a:t>Start working on writing APIs for connecting backend and frontend – October and November</a:t>
            </a:r>
          </a:p>
          <a:p>
            <a:r>
              <a:rPr lang="en-US" dirty="0"/>
              <a:t>Smooth out file processing on the backend – November</a:t>
            </a:r>
          </a:p>
          <a:p>
            <a:r>
              <a:rPr lang="en-IN" dirty="0"/>
              <a:t>Start writing Angular Code and finish making around 3 to 4 pages in the UI – November &amp; December</a:t>
            </a:r>
          </a:p>
        </p:txBody>
      </p:sp>
    </p:spTree>
    <p:extLst>
      <p:ext uri="{BB962C8B-B14F-4D97-AF65-F5344CB8AC3E}">
        <p14:creationId xmlns:p14="http://schemas.microsoft.com/office/powerpoint/2010/main" val="1290377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6C1C1-3902-C946-8959-17C20FA7CE1E}"/>
              </a:ext>
            </a:extLst>
          </p:cNvPr>
          <p:cNvSpPr>
            <a:spLocks noGrp="1"/>
          </p:cNvSpPr>
          <p:nvPr>
            <p:ph type="title"/>
          </p:nvPr>
        </p:nvSpPr>
        <p:spPr>
          <a:prstGeom prst="rect">
            <a:avLst/>
          </a:prstGeom>
        </p:spPr>
        <p:txBody>
          <a:bodyPr/>
          <a:lstStyle/>
          <a:p>
            <a:r>
              <a:rPr lang="en-US" dirty="0"/>
              <a:t>Agenda </a:t>
            </a:r>
            <a:endParaRPr lang="en-US" sz="2400" dirty="0">
              <a:solidFill>
                <a:srgbClr val="FF0000"/>
              </a:solidFill>
            </a:endParaRPr>
          </a:p>
        </p:txBody>
      </p:sp>
      <p:graphicFrame>
        <p:nvGraphicFramePr>
          <p:cNvPr id="4" name="Table 3">
            <a:extLst>
              <a:ext uri="{FF2B5EF4-FFF2-40B4-BE49-F238E27FC236}">
                <a16:creationId xmlns:a16="http://schemas.microsoft.com/office/drawing/2014/main" id="{4238C221-FF9D-C344-9E22-C4FEE4024C39}"/>
              </a:ext>
            </a:extLst>
          </p:cNvPr>
          <p:cNvGraphicFramePr>
            <a:graphicFrameLocks noGrp="1"/>
          </p:cNvGraphicFramePr>
          <p:nvPr>
            <p:extLst>
              <p:ext uri="{D42A27DB-BD31-4B8C-83A1-F6EECF244321}">
                <p14:modId xmlns:p14="http://schemas.microsoft.com/office/powerpoint/2010/main" val="314429682"/>
              </p:ext>
            </p:extLst>
          </p:nvPr>
        </p:nvGraphicFramePr>
        <p:xfrm>
          <a:off x="527537" y="1088929"/>
          <a:ext cx="11063330" cy="4779746"/>
        </p:xfrm>
        <a:graphic>
          <a:graphicData uri="http://schemas.openxmlformats.org/drawingml/2006/table">
            <a:tbl>
              <a:tblPr>
                <a:tableStyleId>{5C22544A-7EE6-4342-B048-85BDC9FD1C3A}</a:tableStyleId>
              </a:tblPr>
              <a:tblGrid>
                <a:gridCol w="11063330">
                  <a:extLst>
                    <a:ext uri="{9D8B030D-6E8A-4147-A177-3AD203B41FA5}">
                      <a16:colId xmlns:a16="http://schemas.microsoft.com/office/drawing/2014/main" val="947516102"/>
                    </a:ext>
                  </a:extLst>
                </a:gridCol>
              </a:tblGrid>
              <a:tr h="809678">
                <a:tc>
                  <a:txBody>
                    <a:bodyPr/>
                    <a:lstStyle/>
                    <a:p>
                      <a:pPr marL="460375" marR="0" lvl="0" indent="-460375" algn="l" defTabSz="914400" rtl="0" eaLnBrk="1" fontAlgn="auto" latinLnBrk="0" hangingPunct="1">
                        <a:lnSpc>
                          <a:spcPct val="100000"/>
                        </a:lnSpc>
                        <a:spcBef>
                          <a:spcPts val="0"/>
                        </a:spcBef>
                        <a:spcAft>
                          <a:spcPts val="0"/>
                        </a:spcAft>
                        <a:buClr>
                          <a:schemeClr val="bg1"/>
                        </a:buClr>
                        <a:buSzPct val="110000"/>
                        <a:buFont typeface="Arial" panose="020B0604020202020204" pitchFamily="34" charset="0"/>
                        <a:buChar char="•"/>
                        <a:tabLst/>
                        <a:defRPr/>
                      </a:pPr>
                      <a:r>
                        <a:rPr lang="en-US" sz="2000" dirty="0">
                          <a:solidFill>
                            <a:schemeClr val="bg1"/>
                          </a:solidFill>
                        </a:rPr>
                        <a:t>Introduction</a:t>
                      </a:r>
                    </a:p>
                  </a:txBody>
                  <a:tcPr marL="365760" anchor="ctr">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381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0077C8">
                        <a:alpha val="80000"/>
                      </a:srgbClr>
                    </a:solidFill>
                  </a:tcPr>
                </a:tc>
                <a:extLst>
                  <a:ext uri="{0D108BD9-81ED-4DB2-BD59-A6C34878D82A}">
                    <a16:rowId xmlns:a16="http://schemas.microsoft.com/office/drawing/2014/main" val="2614207832"/>
                  </a:ext>
                </a:extLst>
              </a:tr>
              <a:tr h="809678">
                <a:tc>
                  <a:txBody>
                    <a:bodyPr/>
                    <a:lstStyle/>
                    <a:p>
                      <a:pPr marL="460375" indent="-460375">
                        <a:buClr>
                          <a:schemeClr val="bg1"/>
                        </a:buClr>
                        <a:buSzPct val="110000"/>
                        <a:buFont typeface="Arial" panose="020B0604020202020204" pitchFamily="34" charset="0"/>
                        <a:buChar char="•"/>
                      </a:pPr>
                      <a:r>
                        <a:rPr lang="en-US" sz="2000" dirty="0">
                          <a:solidFill>
                            <a:schemeClr val="bg1"/>
                          </a:solidFill>
                        </a:rPr>
                        <a:t>Project Details</a:t>
                      </a:r>
                    </a:p>
                  </a:txBody>
                  <a:tcPr marL="365760" anchor="ctr">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0077C8">
                        <a:alpha val="80000"/>
                      </a:srgbClr>
                    </a:solidFill>
                  </a:tcPr>
                </a:tc>
                <a:extLst>
                  <a:ext uri="{0D108BD9-81ED-4DB2-BD59-A6C34878D82A}">
                    <a16:rowId xmlns:a16="http://schemas.microsoft.com/office/drawing/2014/main" val="1174071032"/>
                  </a:ext>
                </a:extLst>
              </a:tr>
              <a:tr h="809678">
                <a:tc>
                  <a:txBody>
                    <a:bodyPr/>
                    <a:lstStyle/>
                    <a:p>
                      <a:pPr marL="460375" indent="-460375">
                        <a:buClr>
                          <a:schemeClr val="bg1"/>
                        </a:buClr>
                        <a:buSzPct val="110000"/>
                        <a:buFont typeface="Arial" panose="020B0604020202020204" pitchFamily="34" charset="0"/>
                        <a:buChar char="•"/>
                      </a:pPr>
                      <a:r>
                        <a:rPr lang="en-US" sz="2000" dirty="0">
                          <a:solidFill>
                            <a:schemeClr val="bg1"/>
                          </a:solidFill>
                        </a:rPr>
                        <a:t>Tasks Done</a:t>
                      </a:r>
                    </a:p>
                  </a:txBody>
                  <a:tcPr marL="365760" anchor="ctr">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0077C8">
                        <a:alpha val="80000"/>
                      </a:srgbClr>
                    </a:solidFill>
                  </a:tcPr>
                </a:tc>
                <a:extLst>
                  <a:ext uri="{0D108BD9-81ED-4DB2-BD59-A6C34878D82A}">
                    <a16:rowId xmlns:a16="http://schemas.microsoft.com/office/drawing/2014/main" val="2934122671"/>
                  </a:ext>
                </a:extLst>
              </a:tr>
              <a:tr h="761806">
                <a:tc>
                  <a:txBody>
                    <a:bodyPr/>
                    <a:lstStyle/>
                    <a:p>
                      <a:pPr marL="460375" indent="-460375">
                        <a:buClr>
                          <a:schemeClr val="bg1"/>
                        </a:buClr>
                        <a:buSzPct val="110000"/>
                        <a:buFont typeface="Arial" panose="020B0604020202020204" pitchFamily="34" charset="0"/>
                        <a:buChar char="•"/>
                      </a:pPr>
                      <a:r>
                        <a:rPr kumimoji="0" lang="en-US" sz="2000" b="0" i="0" u="none" strike="noStrike" kern="1200" cap="none" spc="0" normalizeH="0" baseline="0" noProof="0" dirty="0">
                          <a:ln>
                            <a:noFill/>
                          </a:ln>
                          <a:solidFill>
                            <a:schemeClr val="bg1"/>
                          </a:solidFill>
                          <a:effectLst/>
                          <a:uLnTx/>
                          <a:uFillTx/>
                          <a:latin typeface="+mn-lt"/>
                          <a:ea typeface="+mn-ea"/>
                          <a:cs typeface="+mn-cs"/>
                        </a:rPr>
                        <a:t>Software and Applications used</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a:txBody>
                  <a:tcPr marL="365760" anchor="ctr">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0077C8">
                        <a:alpha val="80000"/>
                      </a:srgbClr>
                    </a:solidFill>
                  </a:tcPr>
                </a:tc>
                <a:extLst>
                  <a:ext uri="{0D108BD9-81ED-4DB2-BD59-A6C34878D82A}">
                    <a16:rowId xmlns:a16="http://schemas.microsoft.com/office/drawing/2014/main" val="3238076334"/>
                  </a:ext>
                </a:extLst>
              </a:tr>
              <a:tr h="809678">
                <a:tc>
                  <a:txBody>
                    <a:bodyPr/>
                    <a:lstStyle/>
                    <a:p>
                      <a:pPr marL="460375" indent="-460375">
                        <a:buClr>
                          <a:schemeClr val="bg1"/>
                        </a:buClr>
                        <a:buSzPct val="110000"/>
                        <a:buFont typeface="Arial" panose="020B0604020202020204" pitchFamily="34" charset="0"/>
                        <a:buChar char="•"/>
                      </a:pPr>
                      <a:r>
                        <a:rPr lang="en-US" sz="2000" dirty="0">
                          <a:solidFill>
                            <a:schemeClr val="bg1"/>
                          </a:solidFill>
                        </a:rPr>
                        <a:t>Challenges Faced</a:t>
                      </a:r>
                    </a:p>
                  </a:txBody>
                  <a:tcPr marL="365760" anchor="ctr">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0077C8">
                        <a:alpha val="80000"/>
                      </a:srgbClr>
                    </a:solidFill>
                  </a:tcPr>
                </a:tc>
                <a:extLst>
                  <a:ext uri="{0D108BD9-81ED-4DB2-BD59-A6C34878D82A}">
                    <a16:rowId xmlns:a16="http://schemas.microsoft.com/office/drawing/2014/main" val="347721784"/>
                  </a:ext>
                </a:extLst>
              </a:tr>
              <a:tr h="779228">
                <a:tc>
                  <a:txBody>
                    <a:bodyPr/>
                    <a:lstStyle/>
                    <a:p>
                      <a:pPr marL="460375" indent="-460375">
                        <a:buClr>
                          <a:schemeClr val="bg1"/>
                        </a:buClr>
                        <a:buSzPct val="110000"/>
                        <a:buFont typeface="Arial" panose="020B0604020202020204" pitchFamily="34" charset="0"/>
                        <a:buChar char="•"/>
                      </a:pPr>
                      <a:r>
                        <a:rPr lang="en-US" sz="2000" dirty="0">
                          <a:solidFill>
                            <a:schemeClr val="bg1"/>
                          </a:solidFill>
                        </a:rPr>
                        <a:t>Takeaways and Learnings</a:t>
                      </a:r>
                    </a:p>
                  </a:txBody>
                  <a:tcPr marL="365760" anchor="ctr">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77C8">
                        <a:alpha val="80000"/>
                      </a:srgbClr>
                    </a:solidFill>
                  </a:tcPr>
                </a:tc>
                <a:extLst>
                  <a:ext uri="{0D108BD9-81ED-4DB2-BD59-A6C34878D82A}">
                    <a16:rowId xmlns:a16="http://schemas.microsoft.com/office/drawing/2014/main" val="2328691994"/>
                  </a:ext>
                </a:extLst>
              </a:tr>
            </a:tbl>
          </a:graphicData>
        </a:graphic>
      </p:graphicFrame>
    </p:spTree>
    <p:extLst>
      <p:ext uri="{BB962C8B-B14F-4D97-AF65-F5344CB8AC3E}">
        <p14:creationId xmlns:p14="http://schemas.microsoft.com/office/powerpoint/2010/main" val="3824759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4BE2A-63D6-444E-B410-2E3C58630742}"/>
              </a:ext>
            </a:extLst>
          </p:cNvPr>
          <p:cNvSpPr>
            <a:spLocks noGrp="1"/>
          </p:cNvSpPr>
          <p:nvPr>
            <p:ph type="title"/>
          </p:nvPr>
        </p:nvSpPr>
        <p:spPr/>
        <p:txBody>
          <a:bodyPr/>
          <a:lstStyle/>
          <a:p>
            <a:r>
              <a:rPr lang="en-US" dirty="0"/>
              <a:t>About me and my Team</a:t>
            </a:r>
          </a:p>
        </p:txBody>
      </p:sp>
      <p:sp>
        <p:nvSpPr>
          <p:cNvPr id="4" name="Rectangle 3">
            <a:extLst>
              <a:ext uri="{FF2B5EF4-FFF2-40B4-BE49-F238E27FC236}">
                <a16:creationId xmlns:a16="http://schemas.microsoft.com/office/drawing/2014/main" id="{7269BEA0-E280-402A-A1D4-D8B841429619}"/>
              </a:ext>
            </a:extLst>
          </p:cNvPr>
          <p:cNvSpPr/>
          <p:nvPr/>
        </p:nvSpPr>
        <p:spPr>
          <a:xfrm>
            <a:off x="426719" y="1291166"/>
            <a:ext cx="3705691" cy="9355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Me</a:t>
            </a:r>
          </a:p>
        </p:txBody>
      </p:sp>
      <p:sp>
        <p:nvSpPr>
          <p:cNvPr id="5" name="Rectangle 4">
            <a:extLst>
              <a:ext uri="{FF2B5EF4-FFF2-40B4-BE49-F238E27FC236}">
                <a16:creationId xmlns:a16="http://schemas.microsoft.com/office/drawing/2014/main" id="{20C2879C-B940-4480-93D3-3F141304B269}"/>
              </a:ext>
            </a:extLst>
          </p:cNvPr>
          <p:cNvSpPr/>
          <p:nvPr/>
        </p:nvSpPr>
        <p:spPr>
          <a:xfrm>
            <a:off x="413173" y="2226733"/>
            <a:ext cx="11338561" cy="3592727"/>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6" name="Rectangle 5">
            <a:extLst>
              <a:ext uri="{FF2B5EF4-FFF2-40B4-BE49-F238E27FC236}">
                <a16:creationId xmlns:a16="http://schemas.microsoft.com/office/drawing/2014/main" id="{960E6A5E-C206-4FD7-942A-D0FDDC3976B5}"/>
              </a:ext>
            </a:extLst>
          </p:cNvPr>
          <p:cNvSpPr/>
          <p:nvPr/>
        </p:nvSpPr>
        <p:spPr>
          <a:xfrm>
            <a:off x="4249927" y="1291166"/>
            <a:ext cx="3705691" cy="9355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My Team</a:t>
            </a:r>
          </a:p>
        </p:txBody>
      </p:sp>
      <p:sp>
        <p:nvSpPr>
          <p:cNvPr id="7" name="Rectangle 6">
            <a:extLst>
              <a:ext uri="{FF2B5EF4-FFF2-40B4-BE49-F238E27FC236}">
                <a16:creationId xmlns:a16="http://schemas.microsoft.com/office/drawing/2014/main" id="{48AB57B9-4E33-477C-BFC3-6DFDF68C29F8}"/>
              </a:ext>
            </a:extLst>
          </p:cNvPr>
          <p:cNvSpPr/>
          <p:nvPr/>
        </p:nvSpPr>
        <p:spPr>
          <a:xfrm>
            <a:off x="8073135" y="1291166"/>
            <a:ext cx="3705691" cy="9355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Cruise RMS</a:t>
            </a:r>
          </a:p>
        </p:txBody>
      </p:sp>
      <p:grpSp>
        <p:nvGrpSpPr>
          <p:cNvPr id="9" name="Group 8">
            <a:extLst>
              <a:ext uri="{FF2B5EF4-FFF2-40B4-BE49-F238E27FC236}">
                <a16:creationId xmlns:a16="http://schemas.microsoft.com/office/drawing/2014/main" id="{D6EC989A-6C48-439F-BCF3-37A333574628}"/>
              </a:ext>
            </a:extLst>
          </p:cNvPr>
          <p:cNvGrpSpPr/>
          <p:nvPr/>
        </p:nvGrpSpPr>
        <p:grpSpPr>
          <a:xfrm>
            <a:off x="4197431" y="1291166"/>
            <a:ext cx="3813725" cy="4528294"/>
            <a:chOff x="4197431" y="1291166"/>
            <a:chExt cx="3813725" cy="4324221"/>
          </a:xfrm>
        </p:grpSpPr>
        <p:cxnSp>
          <p:nvCxnSpPr>
            <p:cNvPr id="10" name="Straight Connector 9">
              <a:extLst>
                <a:ext uri="{FF2B5EF4-FFF2-40B4-BE49-F238E27FC236}">
                  <a16:creationId xmlns:a16="http://schemas.microsoft.com/office/drawing/2014/main" id="{0510CE65-2255-4AE0-BA18-5077A9717BCC}"/>
                </a:ext>
              </a:extLst>
            </p:cNvPr>
            <p:cNvCxnSpPr/>
            <p:nvPr/>
          </p:nvCxnSpPr>
          <p:spPr>
            <a:xfrm>
              <a:off x="4197431" y="1291166"/>
              <a:ext cx="0" cy="4324221"/>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BC984A5-3657-4BFF-BB11-457319187837}"/>
                </a:ext>
              </a:extLst>
            </p:cNvPr>
            <p:cNvCxnSpPr/>
            <p:nvPr/>
          </p:nvCxnSpPr>
          <p:spPr>
            <a:xfrm>
              <a:off x="8011156" y="1291166"/>
              <a:ext cx="0" cy="4324221"/>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D1DC7530-17E8-4F6F-9BA4-1BD36856FCCD}"/>
              </a:ext>
            </a:extLst>
          </p:cNvPr>
          <p:cNvGrpSpPr/>
          <p:nvPr/>
        </p:nvGrpSpPr>
        <p:grpSpPr>
          <a:xfrm>
            <a:off x="3961187" y="1539292"/>
            <a:ext cx="439315" cy="439315"/>
            <a:chOff x="2937767" y="1540177"/>
            <a:chExt cx="439315" cy="439315"/>
          </a:xfrm>
        </p:grpSpPr>
        <p:sp>
          <p:nvSpPr>
            <p:cNvPr id="13" name="Oval 12">
              <a:extLst>
                <a:ext uri="{FF2B5EF4-FFF2-40B4-BE49-F238E27FC236}">
                  <a16:creationId xmlns:a16="http://schemas.microsoft.com/office/drawing/2014/main" id="{554820B8-E081-4787-9BF9-BFB2EA742353}"/>
                </a:ext>
              </a:extLst>
            </p:cNvPr>
            <p:cNvSpPr/>
            <p:nvPr/>
          </p:nvSpPr>
          <p:spPr>
            <a:xfrm rot="5400000">
              <a:off x="2937767" y="1540177"/>
              <a:ext cx="439315" cy="4393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00B5E2"/>
                </a:solidFill>
                <a:effectLst/>
                <a:uLnTx/>
                <a:uFillTx/>
                <a:latin typeface="Rockwell"/>
                <a:ea typeface="+mn-ea"/>
                <a:cs typeface="+mn-cs"/>
              </a:endParaRPr>
            </a:p>
          </p:txBody>
        </p:sp>
        <p:sp>
          <p:nvSpPr>
            <p:cNvPr id="14" name="Freeform: Shape 13">
              <a:extLst>
                <a:ext uri="{FF2B5EF4-FFF2-40B4-BE49-F238E27FC236}">
                  <a16:creationId xmlns:a16="http://schemas.microsoft.com/office/drawing/2014/main" id="{10F61747-EE64-4B6F-A4FD-9618C1FECBF6}"/>
                </a:ext>
              </a:extLst>
            </p:cNvPr>
            <p:cNvSpPr/>
            <p:nvPr/>
          </p:nvSpPr>
          <p:spPr>
            <a:xfrm>
              <a:off x="3090048" y="1628181"/>
              <a:ext cx="156575" cy="261738"/>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A7B7E"/>
                </a:solidFill>
                <a:effectLst/>
                <a:uLnTx/>
                <a:uFillTx/>
                <a:latin typeface="Verdana"/>
                <a:ea typeface="+mn-ea"/>
                <a:cs typeface="+mn-cs"/>
              </a:endParaRPr>
            </a:p>
          </p:txBody>
        </p:sp>
      </p:grpSp>
      <p:grpSp>
        <p:nvGrpSpPr>
          <p:cNvPr id="15" name="Group 14">
            <a:extLst>
              <a:ext uri="{FF2B5EF4-FFF2-40B4-BE49-F238E27FC236}">
                <a16:creationId xmlns:a16="http://schemas.microsoft.com/office/drawing/2014/main" id="{FE58CF41-1421-47A8-9B8A-553F145578FA}"/>
              </a:ext>
            </a:extLst>
          </p:cNvPr>
          <p:cNvGrpSpPr/>
          <p:nvPr/>
        </p:nvGrpSpPr>
        <p:grpSpPr>
          <a:xfrm>
            <a:off x="7756482" y="1539292"/>
            <a:ext cx="439315" cy="439315"/>
            <a:chOff x="2937767" y="1540177"/>
            <a:chExt cx="439315" cy="439315"/>
          </a:xfrm>
        </p:grpSpPr>
        <p:sp>
          <p:nvSpPr>
            <p:cNvPr id="16" name="Oval 15">
              <a:extLst>
                <a:ext uri="{FF2B5EF4-FFF2-40B4-BE49-F238E27FC236}">
                  <a16:creationId xmlns:a16="http://schemas.microsoft.com/office/drawing/2014/main" id="{CFD039B5-3D21-47FF-AA4E-A5905EA12F64}"/>
                </a:ext>
              </a:extLst>
            </p:cNvPr>
            <p:cNvSpPr/>
            <p:nvPr/>
          </p:nvSpPr>
          <p:spPr>
            <a:xfrm rot="5400000">
              <a:off x="2937767" y="1540177"/>
              <a:ext cx="439315" cy="4393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00B5E2"/>
                </a:solidFill>
                <a:effectLst/>
                <a:uLnTx/>
                <a:uFillTx/>
                <a:latin typeface="Rockwell"/>
                <a:ea typeface="+mn-ea"/>
                <a:cs typeface="+mn-cs"/>
              </a:endParaRPr>
            </a:p>
          </p:txBody>
        </p:sp>
        <p:sp>
          <p:nvSpPr>
            <p:cNvPr id="17" name="Freeform: Shape 16">
              <a:extLst>
                <a:ext uri="{FF2B5EF4-FFF2-40B4-BE49-F238E27FC236}">
                  <a16:creationId xmlns:a16="http://schemas.microsoft.com/office/drawing/2014/main" id="{2897C448-25B1-41C9-9EF4-1B52776C9F4F}"/>
                </a:ext>
              </a:extLst>
            </p:cNvPr>
            <p:cNvSpPr/>
            <p:nvPr/>
          </p:nvSpPr>
          <p:spPr>
            <a:xfrm>
              <a:off x="3090048" y="1628181"/>
              <a:ext cx="156575" cy="261738"/>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A7B7E"/>
                </a:solidFill>
                <a:effectLst/>
                <a:uLnTx/>
                <a:uFillTx/>
                <a:latin typeface="Verdana"/>
                <a:ea typeface="+mn-ea"/>
                <a:cs typeface="+mn-cs"/>
              </a:endParaRPr>
            </a:p>
          </p:txBody>
        </p:sp>
      </p:grpSp>
      <p:sp>
        <p:nvSpPr>
          <p:cNvPr id="38" name="TextBox 37">
            <a:extLst>
              <a:ext uri="{FF2B5EF4-FFF2-40B4-BE49-F238E27FC236}">
                <a16:creationId xmlns:a16="http://schemas.microsoft.com/office/drawing/2014/main" id="{2B4C94C1-A87F-4B8C-8678-E2F43BF10D62}"/>
              </a:ext>
            </a:extLst>
          </p:cNvPr>
          <p:cNvSpPr txBox="1"/>
          <p:nvPr/>
        </p:nvSpPr>
        <p:spPr>
          <a:xfrm>
            <a:off x="637953" y="2364520"/>
            <a:ext cx="3323232" cy="320087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Verdana"/>
                <a:ea typeface="+mn-ea"/>
                <a:cs typeface="+mn-cs"/>
              </a:rPr>
              <a:t>Part of the Cruise RMS team. </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Verdana"/>
                <a:ea typeface="+mn-ea"/>
                <a:cs typeface="+mn-cs"/>
              </a:rPr>
              <a:t>Finished an Angular Training at work.</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Verdana"/>
                <a:ea typeface="+mn-ea"/>
                <a:cs typeface="+mn-cs"/>
              </a:rPr>
              <a:t>I intend to also work in making the UI as soon as we finish training. </a:t>
            </a:r>
          </a:p>
        </p:txBody>
      </p:sp>
      <p:sp>
        <p:nvSpPr>
          <p:cNvPr id="39" name="TextBox 38">
            <a:extLst>
              <a:ext uri="{FF2B5EF4-FFF2-40B4-BE49-F238E27FC236}">
                <a16:creationId xmlns:a16="http://schemas.microsoft.com/office/drawing/2014/main" id="{41BEC9B5-9AEC-4287-8F3F-AC9E3BC56064}"/>
              </a:ext>
            </a:extLst>
          </p:cNvPr>
          <p:cNvSpPr txBox="1"/>
          <p:nvPr/>
        </p:nvSpPr>
        <p:spPr>
          <a:xfrm>
            <a:off x="4451677" y="2364520"/>
            <a:ext cx="3323232" cy="317009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Verdana"/>
                <a:ea typeface="+mn-ea"/>
                <a:cs typeface="+mn-cs"/>
              </a:rPr>
              <a:t>My team consists of Arun Pratap Singh, </a:t>
            </a:r>
            <a:r>
              <a:rPr kumimoji="0" lang="en-US" sz="1800" b="0" i="0" u="none" strike="noStrike" kern="1200" cap="none" spc="0" normalizeH="0" baseline="0" noProof="0" dirty="0" err="1">
                <a:ln>
                  <a:noFill/>
                </a:ln>
                <a:solidFill>
                  <a:srgbClr val="FFFFFF"/>
                </a:solidFill>
                <a:effectLst/>
                <a:uLnTx/>
                <a:uFillTx/>
                <a:latin typeface="Verdana"/>
                <a:ea typeface="+mn-ea"/>
                <a:cs typeface="+mn-cs"/>
              </a:rPr>
              <a:t>Harekishan</a:t>
            </a:r>
            <a:r>
              <a:rPr kumimoji="0" lang="en-US" sz="1800" b="0" i="0" u="none" strike="noStrike" kern="1200" cap="none" spc="0" normalizeH="0" baseline="0" noProof="0" dirty="0">
                <a:ln>
                  <a:noFill/>
                </a:ln>
                <a:solidFill>
                  <a:srgbClr val="FFFFFF"/>
                </a:solidFill>
                <a:effectLst/>
                <a:uLnTx/>
                <a:uFillTx/>
                <a:latin typeface="Verdana"/>
                <a:ea typeface="+mn-ea"/>
                <a:cs typeface="+mn-cs"/>
              </a:rPr>
              <a:t> </a:t>
            </a:r>
            <a:r>
              <a:rPr kumimoji="0" lang="en-US" sz="1800" b="0" i="0" u="none" strike="noStrike" kern="1200" cap="none" spc="0" normalizeH="0" baseline="0" noProof="0" dirty="0" err="1">
                <a:ln>
                  <a:noFill/>
                </a:ln>
                <a:solidFill>
                  <a:srgbClr val="FFFFFF"/>
                </a:solidFill>
                <a:effectLst/>
                <a:uLnTx/>
                <a:uFillTx/>
                <a:latin typeface="Verdana"/>
                <a:ea typeface="+mn-ea"/>
                <a:cs typeface="+mn-cs"/>
              </a:rPr>
              <a:t>Shivnani</a:t>
            </a:r>
            <a:r>
              <a:rPr kumimoji="0" lang="en-US" sz="1800" b="0" i="0" u="none" strike="noStrike" kern="1200" cap="none" spc="0" normalizeH="0" baseline="0" noProof="0" dirty="0">
                <a:ln>
                  <a:noFill/>
                </a:ln>
                <a:solidFill>
                  <a:srgbClr val="FFFFFF"/>
                </a:solidFill>
                <a:effectLst/>
                <a:uLnTx/>
                <a:uFillTx/>
                <a:latin typeface="Verdana"/>
                <a:ea typeface="+mn-ea"/>
                <a:cs typeface="+mn-cs"/>
              </a:rPr>
              <a:t>, Sunanda </a:t>
            </a:r>
            <a:r>
              <a:rPr kumimoji="0" lang="en-US" sz="1800" b="0" i="0" u="none" strike="noStrike" kern="1200" cap="none" spc="0" normalizeH="0" baseline="0" noProof="0" dirty="0" err="1">
                <a:ln>
                  <a:noFill/>
                </a:ln>
                <a:solidFill>
                  <a:srgbClr val="FFFFFF"/>
                </a:solidFill>
                <a:effectLst/>
                <a:uLnTx/>
                <a:uFillTx/>
                <a:latin typeface="Verdana"/>
                <a:ea typeface="+mn-ea"/>
                <a:cs typeface="+mn-cs"/>
              </a:rPr>
              <a:t>DuttaSen</a:t>
            </a:r>
            <a:r>
              <a:rPr kumimoji="0" lang="en-US" sz="1800" b="0" i="0" u="none" strike="noStrike" kern="1200" cap="none" spc="0" normalizeH="0" baseline="0" noProof="0" dirty="0">
                <a:ln>
                  <a:noFill/>
                </a:ln>
                <a:solidFill>
                  <a:srgbClr val="FFFFFF"/>
                </a:solidFill>
                <a:effectLst/>
                <a:uLnTx/>
                <a:uFillTx/>
                <a:latin typeface="Verdana"/>
                <a:ea typeface="+mn-ea"/>
                <a:cs typeface="+mn-cs"/>
              </a:rPr>
              <a:t>, Rajendra </a:t>
            </a:r>
            <a:r>
              <a:rPr kumimoji="0" lang="en-US" sz="1800" b="0" i="0" u="none" strike="noStrike" kern="1200" cap="none" spc="0" normalizeH="0" baseline="0" noProof="0" dirty="0" err="1">
                <a:ln>
                  <a:noFill/>
                </a:ln>
                <a:solidFill>
                  <a:srgbClr val="FFFFFF"/>
                </a:solidFill>
                <a:effectLst/>
                <a:uLnTx/>
                <a:uFillTx/>
                <a:latin typeface="Verdana"/>
                <a:ea typeface="+mn-ea"/>
                <a:cs typeface="+mn-cs"/>
              </a:rPr>
              <a:t>Mulgali</a:t>
            </a:r>
            <a:r>
              <a:rPr kumimoji="0" lang="en-US" sz="1800" b="0" i="0" u="none" strike="noStrike" kern="1200" cap="none" spc="0" normalizeH="0" baseline="0" noProof="0" dirty="0">
                <a:ln>
                  <a:noFill/>
                </a:ln>
                <a:solidFill>
                  <a:srgbClr val="FFFFFF"/>
                </a:solidFill>
                <a:effectLst/>
                <a:uLnTx/>
                <a:uFillTx/>
                <a:latin typeface="Verdana"/>
                <a:ea typeface="+mn-ea"/>
                <a:cs typeface="+mn-cs"/>
              </a:rPr>
              <a:t> and Omkar </a:t>
            </a:r>
            <a:r>
              <a:rPr kumimoji="0" lang="en-US" sz="1800" b="0" i="0" u="none" strike="noStrike" kern="1200" cap="none" spc="0" normalizeH="0" baseline="0" noProof="0" dirty="0" err="1">
                <a:ln>
                  <a:noFill/>
                </a:ln>
                <a:solidFill>
                  <a:srgbClr val="FFFFFF"/>
                </a:solidFill>
                <a:effectLst/>
                <a:uLnTx/>
                <a:uFillTx/>
                <a:latin typeface="Verdana"/>
                <a:ea typeface="+mn-ea"/>
                <a:cs typeface="+mn-cs"/>
              </a:rPr>
              <a:t>Chogale</a:t>
            </a: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Verdana"/>
                <a:ea typeface="+mn-ea"/>
                <a:cs typeface="+mn-cs"/>
              </a:rPr>
              <a:t>My Mentor and manager is Mr. </a:t>
            </a:r>
            <a:r>
              <a:rPr kumimoji="0" lang="en-US" sz="1800" b="0" i="0" u="none" strike="noStrike" kern="1200" cap="none" spc="0" normalizeH="0" baseline="0" noProof="0" dirty="0" err="1">
                <a:ln>
                  <a:noFill/>
                </a:ln>
                <a:solidFill>
                  <a:srgbClr val="FFFFFF"/>
                </a:solidFill>
                <a:effectLst/>
                <a:uLnTx/>
                <a:uFillTx/>
                <a:latin typeface="Verdana"/>
                <a:ea typeface="+mn-ea"/>
                <a:cs typeface="+mn-cs"/>
              </a:rPr>
              <a:t>Harekishan</a:t>
            </a:r>
            <a:r>
              <a:rPr kumimoji="0" lang="en-US" sz="1800" b="0" i="0" u="none" strike="noStrike" kern="1200" cap="none" spc="0" normalizeH="0" baseline="0" noProof="0" dirty="0">
                <a:ln>
                  <a:noFill/>
                </a:ln>
                <a:solidFill>
                  <a:srgbClr val="FFFFFF"/>
                </a:solidFill>
                <a:effectLst/>
                <a:uLnTx/>
                <a:uFillTx/>
                <a:latin typeface="Verdana"/>
                <a:ea typeface="+mn-ea"/>
                <a:cs typeface="+mn-cs"/>
              </a:rPr>
              <a:t> </a:t>
            </a:r>
            <a:r>
              <a:rPr kumimoji="0" lang="en-US" sz="1800" b="0" i="0" u="none" strike="noStrike" kern="1200" cap="none" spc="0" normalizeH="0" baseline="0" noProof="0" dirty="0" err="1">
                <a:ln>
                  <a:noFill/>
                </a:ln>
                <a:solidFill>
                  <a:srgbClr val="FFFFFF"/>
                </a:solidFill>
                <a:effectLst/>
                <a:uLnTx/>
                <a:uFillTx/>
                <a:latin typeface="Verdana"/>
                <a:ea typeface="+mn-ea"/>
                <a:cs typeface="+mn-cs"/>
              </a:rPr>
              <a:t>Shivnani</a:t>
            </a:r>
            <a:r>
              <a:rPr kumimoji="0" lang="en-US" sz="1800" b="0" i="0" u="none" strike="noStrike" kern="1200" cap="none" spc="0" normalizeH="0" baseline="0" noProof="0" dirty="0">
                <a:ln>
                  <a:noFill/>
                </a:ln>
                <a:solidFill>
                  <a:srgbClr val="FFFFFF"/>
                </a:solidFill>
                <a:effectLst/>
                <a:uLnTx/>
                <a:uFillTx/>
                <a:latin typeface="Verdana"/>
                <a:ea typeface="+mn-ea"/>
                <a:cs typeface="+mn-cs"/>
              </a:rPr>
              <a:t>.</a:t>
            </a:r>
          </a:p>
        </p:txBody>
      </p:sp>
      <p:sp>
        <p:nvSpPr>
          <p:cNvPr id="40" name="TextBox 39">
            <a:extLst>
              <a:ext uri="{FF2B5EF4-FFF2-40B4-BE49-F238E27FC236}">
                <a16:creationId xmlns:a16="http://schemas.microsoft.com/office/drawing/2014/main" id="{F10B7BFC-0BBE-4103-AC28-05850004E307}"/>
              </a:ext>
            </a:extLst>
          </p:cNvPr>
          <p:cNvSpPr txBox="1"/>
          <p:nvPr/>
        </p:nvSpPr>
        <p:spPr>
          <a:xfrm>
            <a:off x="8265401" y="2364520"/>
            <a:ext cx="3323232" cy="206210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Verdana"/>
                <a:ea typeface="+mn-ea"/>
                <a:cs typeface="+mn-cs"/>
              </a:rPr>
              <a:t>We are developing a new Product for </a:t>
            </a:r>
            <a:r>
              <a:rPr kumimoji="0" lang="en-US" sz="1800" b="0" i="0" u="none" strike="noStrike" kern="1200" cap="none" spc="0" normalizeH="0" baseline="0" noProof="0" dirty="0" err="1">
                <a:ln>
                  <a:noFill/>
                </a:ln>
                <a:solidFill>
                  <a:srgbClr val="FFFFFF"/>
                </a:solidFill>
                <a:effectLst/>
                <a:uLnTx/>
                <a:uFillTx/>
                <a:latin typeface="Verdana"/>
                <a:ea typeface="+mn-ea"/>
                <a:cs typeface="+mn-cs"/>
              </a:rPr>
              <a:t>IDeaS</a:t>
            </a: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Verdana"/>
                <a:ea typeface="+mn-ea"/>
                <a:cs typeface="+mn-cs"/>
              </a:rPr>
              <a:t>It involves Forecasting revenue for Cruise Companies.</a:t>
            </a:r>
          </a:p>
        </p:txBody>
      </p:sp>
    </p:spTree>
    <p:extLst>
      <p:ext uri="{BB962C8B-B14F-4D97-AF65-F5344CB8AC3E}">
        <p14:creationId xmlns:p14="http://schemas.microsoft.com/office/powerpoint/2010/main" val="330041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57AEC-641A-448D-8659-815FD3A6A223}"/>
              </a:ext>
            </a:extLst>
          </p:cNvPr>
          <p:cNvSpPr>
            <a:spLocks noGrp="1"/>
          </p:cNvSpPr>
          <p:nvPr>
            <p:ph type="title"/>
          </p:nvPr>
        </p:nvSpPr>
        <p:spPr>
          <a:xfrm>
            <a:off x="426488" y="494929"/>
            <a:ext cx="11352107" cy="660400"/>
          </a:xfrm>
        </p:spPr>
        <p:txBody>
          <a:bodyPr/>
          <a:lstStyle/>
          <a:p>
            <a:r>
              <a:rPr lang="en-US" dirty="0"/>
              <a:t>Cruise RMS</a:t>
            </a:r>
          </a:p>
        </p:txBody>
      </p:sp>
      <p:grpSp>
        <p:nvGrpSpPr>
          <p:cNvPr id="48" name="Group 47">
            <a:extLst>
              <a:ext uri="{FF2B5EF4-FFF2-40B4-BE49-F238E27FC236}">
                <a16:creationId xmlns:a16="http://schemas.microsoft.com/office/drawing/2014/main" id="{EE8F3A24-BA56-437C-A7C7-16B881E31FE1}"/>
              </a:ext>
            </a:extLst>
          </p:cNvPr>
          <p:cNvGrpSpPr/>
          <p:nvPr/>
        </p:nvGrpSpPr>
        <p:grpSpPr>
          <a:xfrm>
            <a:off x="406400" y="1534042"/>
            <a:ext cx="11352107" cy="3642899"/>
            <a:chOff x="309761" y="1534042"/>
            <a:chExt cx="11516833" cy="3695760"/>
          </a:xfrm>
        </p:grpSpPr>
        <p:sp>
          <p:nvSpPr>
            <p:cNvPr id="3" name="Rectangle 2">
              <a:extLst>
                <a:ext uri="{FF2B5EF4-FFF2-40B4-BE49-F238E27FC236}">
                  <a16:creationId xmlns:a16="http://schemas.microsoft.com/office/drawing/2014/main" id="{2C7AA486-9624-4F12-80ED-E03EB62DF0F6}"/>
                </a:ext>
              </a:extLst>
            </p:cNvPr>
            <p:cNvSpPr/>
            <p:nvPr/>
          </p:nvSpPr>
          <p:spPr>
            <a:xfrm>
              <a:off x="309762" y="1534042"/>
              <a:ext cx="3668233" cy="3495999"/>
            </a:xfrm>
            <a:prstGeom prst="rect">
              <a:avLst/>
            </a:prstGeom>
            <a:solidFill>
              <a:srgbClr val="20426C">
                <a:alpha val="8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Verdana"/>
                <a:ea typeface="+mn-ea"/>
                <a:cs typeface="+mn-cs"/>
              </a:endParaRPr>
            </a:p>
          </p:txBody>
        </p:sp>
        <p:sp>
          <p:nvSpPr>
            <p:cNvPr id="4" name="Rectangle 3">
              <a:extLst>
                <a:ext uri="{FF2B5EF4-FFF2-40B4-BE49-F238E27FC236}">
                  <a16:creationId xmlns:a16="http://schemas.microsoft.com/office/drawing/2014/main" id="{D01309E8-92EA-4F0B-9DBA-91552A7B0DD2}"/>
                </a:ext>
              </a:extLst>
            </p:cNvPr>
            <p:cNvSpPr/>
            <p:nvPr/>
          </p:nvSpPr>
          <p:spPr>
            <a:xfrm>
              <a:off x="4254441" y="1534042"/>
              <a:ext cx="3668233" cy="3495999"/>
            </a:xfrm>
            <a:prstGeom prst="rect">
              <a:avLst/>
            </a:prstGeom>
            <a:solidFill>
              <a:srgbClr val="20426C">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Verdana"/>
                <a:ea typeface="+mn-ea"/>
                <a:cs typeface="+mn-cs"/>
              </a:endParaRPr>
            </a:p>
          </p:txBody>
        </p:sp>
        <p:sp>
          <p:nvSpPr>
            <p:cNvPr id="5" name="Rectangle 4">
              <a:extLst>
                <a:ext uri="{FF2B5EF4-FFF2-40B4-BE49-F238E27FC236}">
                  <a16:creationId xmlns:a16="http://schemas.microsoft.com/office/drawing/2014/main" id="{808F369D-E80C-4E5C-A4B0-5818B160EB10}"/>
                </a:ext>
              </a:extLst>
            </p:cNvPr>
            <p:cNvSpPr/>
            <p:nvPr/>
          </p:nvSpPr>
          <p:spPr>
            <a:xfrm>
              <a:off x="8158361" y="1534042"/>
              <a:ext cx="3668233" cy="3495999"/>
            </a:xfrm>
            <a:prstGeom prst="rect">
              <a:avLst/>
            </a:prstGeom>
            <a:solidFill>
              <a:srgbClr val="20426C">
                <a:alpha val="80000"/>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Verdana"/>
                <a:ea typeface="+mn-ea"/>
                <a:cs typeface="+mn-cs"/>
              </a:endParaRPr>
            </a:p>
          </p:txBody>
        </p:sp>
        <p:sp>
          <p:nvSpPr>
            <p:cNvPr id="45" name="Rectangle 44">
              <a:extLst>
                <a:ext uri="{FF2B5EF4-FFF2-40B4-BE49-F238E27FC236}">
                  <a16:creationId xmlns:a16="http://schemas.microsoft.com/office/drawing/2014/main" id="{BA6DA71B-05FE-47C9-9124-BD325A8C4856}"/>
                </a:ext>
              </a:extLst>
            </p:cNvPr>
            <p:cNvSpPr/>
            <p:nvPr/>
          </p:nvSpPr>
          <p:spPr>
            <a:xfrm>
              <a:off x="309761" y="5044516"/>
              <a:ext cx="3668233" cy="185286"/>
            </a:xfrm>
            <a:prstGeom prst="rect">
              <a:avLst/>
            </a:prstGeom>
            <a:solidFill>
              <a:schemeClr val="accent1">
                <a:alpha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Verdana"/>
                <a:ea typeface="+mn-ea"/>
                <a:cs typeface="+mn-cs"/>
              </a:endParaRPr>
            </a:p>
          </p:txBody>
        </p:sp>
        <p:sp>
          <p:nvSpPr>
            <p:cNvPr id="46" name="Rectangle 45">
              <a:extLst>
                <a:ext uri="{FF2B5EF4-FFF2-40B4-BE49-F238E27FC236}">
                  <a16:creationId xmlns:a16="http://schemas.microsoft.com/office/drawing/2014/main" id="{918E5CE5-7517-4397-AFD5-C0F5E7D29921}"/>
                </a:ext>
              </a:extLst>
            </p:cNvPr>
            <p:cNvSpPr/>
            <p:nvPr/>
          </p:nvSpPr>
          <p:spPr>
            <a:xfrm>
              <a:off x="4254441" y="5044516"/>
              <a:ext cx="3668233" cy="185286"/>
            </a:xfrm>
            <a:prstGeom prst="rect">
              <a:avLst/>
            </a:prstGeom>
            <a:solidFill>
              <a:schemeClr val="tx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Verdana"/>
                <a:ea typeface="+mn-ea"/>
                <a:cs typeface="+mn-cs"/>
              </a:endParaRPr>
            </a:p>
          </p:txBody>
        </p:sp>
        <p:sp>
          <p:nvSpPr>
            <p:cNvPr id="47" name="Rectangle 46">
              <a:extLst>
                <a:ext uri="{FF2B5EF4-FFF2-40B4-BE49-F238E27FC236}">
                  <a16:creationId xmlns:a16="http://schemas.microsoft.com/office/drawing/2014/main" id="{5EF0B24C-A3CC-4DEF-858E-272A906E26CE}"/>
                </a:ext>
              </a:extLst>
            </p:cNvPr>
            <p:cNvSpPr/>
            <p:nvPr/>
          </p:nvSpPr>
          <p:spPr>
            <a:xfrm>
              <a:off x="8158360" y="5044516"/>
              <a:ext cx="3668233" cy="185286"/>
            </a:xfrm>
            <a:prstGeom prst="rect">
              <a:avLst/>
            </a:prstGeom>
            <a:solidFill>
              <a:schemeClr val="tx2">
                <a:alpha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Verdana"/>
                <a:ea typeface="+mn-ea"/>
                <a:cs typeface="+mn-cs"/>
              </a:endParaRPr>
            </a:p>
          </p:txBody>
        </p:sp>
      </p:grpSp>
      <p:cxnSp>
        <p:nvCxnSpPr>
          <p:cNvPr id="28" name="Straight Connector 27">
            <a:extLst>
              <a:ext uri="{FF2B5EF4-FFF2-40B4-BE49-F238E27FC236}">
                <a16:creationId xmlns:a16="http://schemas.microsoft.com/office/drawing/2014/main" id="{2C5E4A69-FE34-4616-9014-2B718AEA8B8C}"/>
              </a:ext>
            </a:extLst>
          </p:cNvPr>
          <p:cNvCxnSpPr>
            <a:cxnSpLocks/>
          </p:cNvCxnSpPr>
          <p:nvPr/>
        </p:nvCxnSpPr>
        <p:spPr>
          <a:xfrm flipH="1">
            <a:off x="645107" y="2219503"/>
            <a:ext cx="306435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F63B4BB-FD31-439D-ACFC-9955753995EA}"/>
              </a:ext>
            </a:extLst>
          </p:cNvPr>
          <p:cNvSpPr txBox="1"/>
          <p:nvPr/>
        </p:nvSpPr>
        <p:spPr>
          <a:xfrm>
            <a:off x="551423" y="1631068"/>
            <a:ext cx="3251727" cy="461665"/>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Verdana"/>
                <a:ea typeface="+mn-ea"/>
                <a:cs typeface="+mn-cs"/>
              </a:rPr>
              <a:t>Backend</a:t>
            </a:r>
          </a:p>
        </p:txBody>
      </p:sp>
      <p:sp>
        <p:nvSpPr>
          <p:cNvPr id="30" name="Rectangle 29">
            <a:extLst>
              <a:ext uri="{FF2B5EF4-FFF2-40B4-BE49-F238E27FC236}">
                <a16:creationId xmlns:a16="http://schemas.microsoft.com/office/drawing/2014/main" id="{05070747-5F21-4280-A617-096672793520}"/>
              </a:ext>
            </a:extLst>
          </p:cNvPr>
          <p:cNvSpPr/>
          <p:nvPr/>
        </p:nvSpPr>
        <p:spPr>
          <a:xfrm>
            <a:off x="621984" y="2424666"/>
            <a:ext cx="3110604" cy="800219"/>
          </a:xfrm>
          <a:prstGeom prst="rect">
            <a:avLst/>
          </a:prstGeom>
        </p:spPr>
        <p:txBody>
          <a:bodyPr wrap="square">
            <a:spAutoFit/>
          </a:bodyPr>
          <a:lstStyle/>
          <a:p>
            <a:pPr marL="285750" marR="0" lvl="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Verdana"/>
                <a:ea typeface="+mn-ea"/>
                <a:cs typeface="+mn-cs"/>
              </a:rPr>
              <a:t>File Processing</a:t>
            </a:r>
          </a:p>
          <a:p>
            <a:pPr marL="285750" marR="0" lvl="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Verdana"/>
                <a:ea typeface="+mn-ea"/>
                <a:cs typeface="+mn-cs"/>
              </a:rPr>
              <a:t>Java Spring</a:t>
            </a:r>
          </a:p>
        </p:txBody>
      </p:sp>
      <p:cxnSp>
        <p:nvCxnSpPr>
          <p:cNvPr id="33" name="Straight Connector 32">
            <a:extLst>
              <a:ext uri="{FF2B5EF4-FFF2-40B4-BE49-F238E27FC236}">
                <a16:creationId xmlns:a16="http://schemas.microsoft.com/office/drawing/2014/main" id="{329D0965-EF3A-442C-8276-8E3CB96FACF8}"/>
              </a:ext>
            </a:extLst>
          </p:cNvPr>
          <p:cNvCxnSpPr>
            <a:cxnSpLocks/>
          </p:cNvCxnSpPr>
          <p:nvPr/>
        </p:nvCxnSpPr>
        <p:spPr>
          <a:xfrm flipH="1">
            <a:off x="4563821" y="2219503"/>
            <a:ext cx="306435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AC19C82-14AC-4AD2-ACE4-8AC9220295B7}"/>
              </a:ext>
            </a:extLst>
          </p:cNvPr>
          <p:cNvSpPr txBox="1"/>
          <p:nvPr/>
        </p:nvSpPr>
        <p:spPr>
          <a:xfrm>
            <a:off x="4470137" y="1631068"/>
            <a:ext cx="3251727" cy="461665"/>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Verdana"/>
                <a:ea typeface="+mn-ea"/>
                <a:cs typeface="+mn-cs"/>
              </a:rPr>
              <a:t>Database</a:t>
            </a:r>
          </a:p>
        </p:txBody>
      </p:sp>
      <p:sp>
        <p:nvSpPr>
          <p:cNvPr id="35" name="Rectangle 34">
            <a:extLst>
              <a:ext uri="{FF2B5EF4-FFF2-40B4-BE49-F238E27FC236}">
                <a16:creationId xmlns:a16="http://schemas.microsoft.com/office/drawing/2014/main" id="{C044DF60-52B7-4466-820B-5513B4641AC8}"/>
              </a:ext>
            </a:extLst>
          </p:cNvPr>
          <p:cNvSpPr/>
          <p:nvPr/>
        </p:nvSpPr>
        <p:spPr>
          <a:xfrm>
            <a:off x="4540698" y="2424666"/>
            <a:ext cx="3110604" cy="1077218"/>
          </a:xfrm>
          <a:prstGeom prst="rect">
            <a:avLst/>
          </a:prstGeom>
        </p:spPr>
        <p:txBody>
          <a:bodyPr wrap="square">
            <a:spAutoFit/>
          </a:bodyPr>
          <a:lstStyle/>
          <a:p>
            <a:pPr marL="285750" marR="0" lvl="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Verdana"/>
                <a:ea typeface="+mn-ea"/>
                <a:cs typeface="+mn-cs"/>
              </a:rPr>
              <a:t>Postgres Docker Containers</a:t>
            </a:r>
          </a:p>
          <a:p>
            <a:pPr marL="285750" marR="0" lvl="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Verdana"/>
                <a:ea typeface="+mn-ea"/>
                <a:cs typeface="+mn-cs"/>
              </a:rPr>
              <a:t>Relational</a:t>
            </a:r>
          </a:p>
        </p:txBody>
      </p:sp>
      <p:cxnSp>
        <p:nvCxnSpPr>
          <p:cNvPr id="36" name="Straight Connector 35">
            <a:extLst>
              <a:ext uri="{FF2B5EF4-FFF2-40B4-BE49-F238E27FC236}">
                <a16:creationId xmlns:a16="http://schemas.microsoft.com/office/drawing/2014/main" id="{B09E99DD-079E-445D-81BC-A9EF9C3BC470}"/>
              </a:ext>
            </a:extLst>
          </p:cNvPr>
          <p:cNvCxnSpPr>
            <a:cxnSpLocks/>
          </p:cNvCxnSpPr>
          <p:nvPr/>
        </p:nvCxnSpPr>
        <p:spPr>
          <a:xfrm flipH="1">
            <a:off x="8475854" y="2219503"/>
            <a:ext cx="306435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06C57F5-1FD6-47A9-8E91-019B332721A0}"/>
              </a:ext>
            </a:extLst>
          </p:cNvPr>
          <p:cNvSpPr txBox="1"/>
          <p:nvPr/>
        </p:nvSpPr>
        <p:spPr>
          <a:xfrm>
            <a:off x="8382170" y="1631068"/>
            <a:ext cx="3251727" cy="461665"/>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Verdana"/>
                <a:ea typeface="+mn-ea"/>
                <a:cs typeface="+mn-cs"/>
              </a:rPr>
              <a:t>Frontend</a:t>
            </a:r>
          </a:p>
        </p:txBody>
      </p:sp>
      <p:sp>
        <p:nvSpPr>
          <p:cNvPr id="38" name="Rectangle 37">
            <a:extLst>
              <a:ext uri="{FF2B5EF4-FFF2-40B4-BE49-F238E27FC236}">
                <a16:creationId xmlns:a16="http://schemas.microsoft.com/office/drawing/2014/main" id="{7403BF43-8C85-4F08-AD0C-FB10C8232D2E}"/>
              </a:ext>
            </a:extLst>
          </p:cNvPr>
          <p:cNvSpPr/>
          <p:nvPr/>
        </p:nvSpPr>
        <p:spPr>
          <a:xfrm>
            <a:off x="8452731" y="2424666"/>
            <a:ext cx="3110604" cy="1077218"/>
          </a:xfrm>
          <a:prstGeom prst="rect">
            <a:avLst/>
          </a:prstGeom>
        </p:spPr>
        <p:txBody>
          <a:bodyPr wrap="square">
            <a:spAutoFit/>
          </a:bodyPr>
          <a:lstStyle/>
          <a:p>
            <a:pPr marL="285750" marR="0" lvl="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Verdana"/>
                <a:ea typeface="+mn-ea"/>
                <a:cs typeface="+mn-cs"/>
              </a:rPr>
              <a:t>Angular</a:t>
            </a:r>
          </a:p>
          <a:p>
            <a:pPr marL="285750" marR="0" lvl="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Verdana"/>
                <a:ea typeface="+mn-ea"/>
                <a:cs typeface="+mn-cs"/>
              </a:rPr>
              <a:t>Design process ongoing in Figma</a:t>
            </a:r>
          </a:p>
        </p:txBody>
      </p:sp>
    </p:spTree>
    <p:extLst>
      <p:ext uri="{BB962C8B-B14F-4D97-AF65-F5344CB8AC3E}">
        <p14:creationId xmlns:p14="http://schemas.microsoft.com/office/powerpoint/2010/main" val="2392108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D174E-FA1C-462E-538C-6864FC1DC12F}"/>
              </a:ext>
            </a:extLst>
          </p:cNvPr>
          <p:cNvSpPr>
            <a:spLocks noGrp="1"/>
          </p:cNvSpPr>
          <p:nvPr>
            <p:ph type="title"/>
          </p:nvPr>
        </p:nvSpPr>
        <p:spPr/>
        <p:txBody>
          <a:bodyPr/>
          <a:lstStyle/>
          <a:p>
            <a:r>
              <a:rPr lang="en-US" dirty="0"/>
              <a:t>Tasks Completed Till Date – Month 1</a:t>
            </a:r>
            <a:endParaRPr lang="en-IN" dirty="0"/>
          </a:p>
        </p:txBody>
      </p:sp>
      <p:grpSp>
        <p:nvGrpSpPr>
          <p:cNvPr id="5" name="Group 4">
            <a:extLst>
              <a:ext uri="{FF2B5EF4-FFF2-40B4-BE49-F238E27FC236}">
                <a16:creationId xmlns:a16="http://schemas.microsoft.com/office/drawing/2014/main" id="{EEAF11F2-CA57-BBFE-1226-A6B24A486205}"/>
              </a:ext>
            </a:extLst>
          </p:cNvPr>
          <p:cNvGrpSpPr/>
          <p:nvPr/>
        </p:nvGrpSpPr>
        <p:grpSpPr>
          <a:xfrm>
            <a:off x="7798986" y="1608668"/>
            <a:ext cx="3657600" cy="3835822"/>
            <a:chOff x="7965600" y="1350387"/>
            <a:chExt cx="3657600" cy="3835822"/>
          </a:xfrm>
        </p:grpSpPr>
        <p:grpSp>
          <p:nvGrpSpPr>
            <p:cNvPr id="6" name="Group 5">
              <a:extLst>
                <a:ext uri="{FF2B5EF4-FFF2-40B4-BE49-F238E27FC236}">
                  <a16:creationId xmlns:a16="http://schemas.microsoft.com/office/drawing/2014/main" id="{4227530B-205A-4E65-039C-B3ABBA9A497A}"/>
                </a:ext>
              </a:extLst>
            </p:cNvPr>
            <p:cNvGrpSpPr/>
            <p:nvPr/>
          </p:nvGrpSpPr>
          <p:grpSpPr>
            <a:xfrm>
              <a:off x="7965600" y="2092868"/>
              <a:ext cx="3657600" cy="3093341"/>
              <a:chOff x="406400" y="3113536"/>
              <a:chExt cx="3078711" cy="2699759"/>
            </a:xfrm>
          </p:grpSpPr>
          <p:sp>
            <p:nvSpPr>
              <p:cNvPr id="8" name="Rectangle 7">
                <a:extLst>
                  <a:ext uri="{FF2B5EF4-FFF2-40B4-BE49-F238E27FC236}">
                    <a16:creationId xmlns:a16="http://schemas.microsoft.com/office/drawing/2014/main" id="{DFA0CE16-EF5E-5646-7D70-2A2C8B09B5E1}"/>
                  </a:ext>
                </a:extLst>
              </p:cNvPr>
              <p:cNvSpPr/>
              <p:nvPr/>
            </p:nvSpPr>
            <p:spPr>
              <a:xfrm>
                <a:off x="406400" y="4009335"/>
                <a:ext cx="3078711" cy="1649788"/>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0426C"/>
                    </a:solidFill>
                    <a:effectLst/>
                    <a:uLnTx/>
                    <a:uFillTx/>
                    <a:latin typeface="Verdana"/>
                    <a:ea typeface="+mn-ea"/>
                    <a:cs typeface="+mn-cs"/>
                  </a:rPr>
                  <a:t>Working with my team to design the schema, and learning in depth about it in the process. </a:t>
                </a:r>
              </a:p>
            </p:txBody>
          </p:sp>
          <p:sp>
            <p:nvSpPr>
              <p:cNvPr id="9" name="TextBox 8">
                <a:extLst>
                  <a:ext uri="{FF2B5EF4-FFF2-40B4-BE49-F238E27FC236}">
                    <a16:creationId xmlns:a16="http://schemas.microsoft.com/office/drawing/2014/main" id="{15C74891-3396-1740-3221-5D5FDB434293}"/>
                  </a:ext>
                </a:extLst>
              </p:cNvPr>
              <p:cNvSpPr txBox="1"/>
              <p:nvPr/>
            </p:nvSpPr>
            <p:spPr>
              <a:xfrm>
                <a:off x="406400" y="3113536"/>
                <a:ext cx="3078711" cy="895798"/>
              </a:xfrm>
              <a:prstGeom prst="rect">
                <a:avLst/>
              </a:prstGeom>
              <a:solidFill>
                <a:schemeClr val="tx1"/>
              </a:solidFill>
            </p:spPr>
            <p:txBody>
              <a:bodyPr wrap="square" bIns="182880" rtlCol="0" anchor="b">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Designing Schema</a:t>
                </a:r>
              </a:p>
            </p:txBody>
          </p:sp>
          <p:sp>
            <p:nvSpPr>
              <p:cNvPr id="10" name="TextBox 9">
                <a:extLst>
                  <a:ext uri="{FF2B5EF4-FFF2-40B4-BE49-F238E27FC236}">
                    <a16:creationId xmlns:a16="http://schemas.microsoft.com/office/drawing/2014/main" id="{BB3061EE-6166-9468-EBC8-00AAB580B81D}"/>
                  </a:ext>
                </a:extLst>
              </p:cNvPr>
              <p:cNvSpPr txBox="1"/>
              <p:nvPr/>
            </p:nvSpPr>
            <p:spPr>
              <a:xfrm>
                <a:off x="406400" y="5659123"/>
                <a:ext cx="3078711" cy="154172"/>
              </a:xfrm>
              <a:prstGeom prst="rect">
                <a:avLst/>
              </a:prstGeom>
              <a:solidFill>
                <a:schemeClr val="tx1"/>
              </a:solidFill>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grpSp>
        <p:sp>
          <p:nvSpPr>
            <p:cNvPr id="7" name="Oval 6">
              <a:extLst>
                <a:ext uri="{FF2B5EF4-FFF2-40B4-BE49-F238E27FC236}">
                  <a16:creationId xmlns:a16="http://schemas.microsoft.com/office/drawing/2014/main" id="{2DAE33E4-1EB7-977D-839E-EFFA150DA7A4}"/>
                </a:ext>
              </a:extLst>
            </p:cNvPr>
            <p:cNvSpPr/>
            <p:nvPr/>
          </p:nvSpPr>
          <p:spPr>
            <a:xfrm>
              <a:off x="9159930" y="1350387"/>
              <a:ext cx="1219826" cy="121982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A7B7E"/>
                </a:solidFill>
                <a:effectLst/>
                <a:uLnTx/>
                <a:uFillTx/>
                <a:latin typeface="Verdana"/>
                <a:ea typeface="+mn-ea"/>
                <a:cs typeface="+mn-cs"/>
              </a:endParaRPr>
            </a:p>
          </p:txBody>
        </p:sp>
      </p:grpSp>
      <p:grpSp>
        <p:nvGrpSpPr>
          <p:cNvPr id="11" name="Group 10">
            <a:extLst>
              <a:ext uri="{FF2B5EF4-FFF2-40B4-BE49-F238E27FC236}">
                <a16:creationId xmlns:a16="http://schemas.microsoft.com/office/drawing/2014/main" id="{C0398B75-4D94-E2C7-65B4-ED501DE6D64D}"/>
              </a:ext>
            </a:extLst>
          </p:cNvPr>
          <p:cNvGrpSpPr/>
          <p:nvPr/>
        </p:nvGrpSpPr>
        <p:grpSpPr>
          <a:xfrm>
            <a:off x="483786" y="1608668"/>
            <a:ext cx="3657600" cy="3835822"/>
            <a:chOff x="406295" y="1350387"/>
            <a:chExt cx="3657600" cy="3835822"/>
          </a:xfrm>
        </p:grpSpPr>
        <p:grpSp>
          <p:nvGrpSpPr>
            <p:cNvPr id="12" name="Group 11">
              <a:extLst>
                <a:ext uri="{FF2B5EF4-FFF2-40B4-BE49-F238E27FC236}">
                  <a16:creationId xmlns:a16="http://schemas.microsoft.com/office/drawing/2014/main" id="{68FA0841-AA45-3489-C4C6-97B2906FC69A}"/>
                </a:ext>
              </a:extLst>
            </p:cNvPr>
            <p:cNvGrpSpPr/>
            <p:nvPr/>
          </p:nvGrpSpPr>
          <p:grpSpPr>
            <a:xfrm>
              <a:off x="406295" y="2092868"/>
              <a:ext cx="3657600" cy="3093341"/>
              <a:chOff x="403456" y="3113536"/>
              <a:chExt cx="3078711" cy="2699759"/>
            </a:xfrm>
          </p:grpSpPr>
          <p:sp>
            <p:nvSpPr>
              <p:cNvPr id="14" name="Rectangle 13">
                <a:extLst>
                  <a:ext uri="{FF2B5EF4-FFF2-40B4-BE49-F238E27FC236}">
                    <a16:creationId xmlns:a16="http://schemas.microsoft.com/office/drawing/2014/main" id="{052DD080-5604-6DAD-3DA7-2A7DED955FA6}"/>
                  </a:ext>
                </a:extLst>
              </p:cNvPr>
              <p:cNvSpPr/>
              <p:nvPr/>
            </p:nvSpPr>
            <p:spPr>
              <a:xfrm>
                <a:off x="403456" y="4009335"/>
                <a:ext cx="3078711" cy="164978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0426C"/>
                    </a:solidFill>
                    <a:effectLst/>
                    <a:uLnTx/>
                    <a:uFillTx/>
                    <a:latin typeface="Verdana"/>
                    <a:ea typeface="+mn-ea"/>
                    <a:cs typeface="+mn-cs"/>
                  </a:rPr>
                  <a:t>Started with making a demo project to get a hands-on about our tech stack</a:t>
                </a:r>
              </a:p>
            </p:txBody>
          </p:sp>
          <p:sp>
            <p:nvSpPr>
              <p:cNvPr id="15" name="TextBox 14">
                <a:extLst>
                  <a:ext uri="{FF2B5EF4-FFF2-40B4-BE49-F238E27FC236}">
                    <a16:creationId xmlns:a16="http://schemas.microsoft.com/office/drawing/2014/main" id="{3C05D6EA-939A-7058-BD0C-1EA66458B87F}"/>
                  </a:ext>
                </a:extLst>
              </p:cNvPr>
              <p:cNvSpPr txBox="1"/>
              <p:nvPr/>
            </p:nvSpPr>
            <p:spPr>
              <a:xfrm>
                <a:off x="403456" y="3113536"/>
                <a:ext cx="3078711" cy="895798"/>
              </a:xfrm>
              <a:prstGeom prst="rect">
                <a:avLst/>
              </a:prstGeom>
              <a:solidFill>
                <a:schemeClr val="accent6"/>
              </a:solidFill>
            </p:spPr>
            <p:txBody>
              <a:bodyPr wrap="square" bIns="182880" rtlCol="0" anchor="b">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Demo Project</a:t>
                </a:r>
              </a:p>
            </p:txBody>
          </p:sp>
          <p:sp>
            <p:nvSpPr>
              <p:cNvPr id="16" name="TextBox 15">
                <a:extLst>
                  <a:ext uri="{FF2B5EF4-FFF2-40B4-BE49-F238E27FC236}">
                    <a16:creationId xmlns:a16="http://schemas.microsoft.com/office/drawing/2014/main" id="{55BCC6EA-C152-734C-16A7-9924ACF74B91}"/>
                  </a:ext>
                </a:extLst>
              </p:cNvPr>
              <p:cNvSpPr txBox="1"/>
              <p:nvPr/>
            </p:nvSpPr>
            <p:spPr>
              <a:xfrm>
                <a:off x="403456" y="5659123"/>
                <a:ext cx="3078711" cy="154172"/>
              </a:xfrm>
              <a:prstGeom prst="rect">
                <a:avLst/>
              </a:prstGeom>
              <a:solidFill>
                <a:schemeClr val="accent6"/>
              </a:solidFill>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grpSp>
        <p:sp>
          <p:nvSpPr>
            <p:cNvPr id="13" name="Oval 12">
              <a:extLst>
                <a:ext uri="{FF2B5EF4-FFF2-40B4-BE49-F238E27FC236}">
                  <a16:creationId xmlns:a16="http://schemas.microsoft.com/office/drawing/2014/main" id="{AB0BF764-2ADE-B733-F1FD-01F87846D082}"/>
                </a:ext>
              </a:extLst>
            </p:cNvPr>
            <p:cNvSpPr/>
            <p:nvPr/>
          </p:nvSpPr>
          <p:spPr>
            <a:xfrm>
              <a:off x="1688137" y="1350387"/>
              <a:ext cx="1219826" cy="1219826"/>
            </a:xfrm>
            <a:prstGeom prst="ellipse">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A7B7E"/>
                </a:solidFill>
                <a:effectLst/>
                <a:uLnTx/>
                <a:uFillTx/>
                <a:latin typeface="Verdana"/>
                <a:ea typeface="+mn-ea"/>
                <a:cs typeface="+mn-cs"/>
              </a:endParaRPr>
            </a:p>
          </p:txBody>
        </p:sp>
      </p:grpSp>
      <p:grpSp>
        <p:nvGrpSpPr>
          <p:cNvPr id="17" name="Group 16">
            <a:extLst>
              <a:ext uri="{FF2B5EF4-FFF2-40B4-BE49-F238E27FC236}">
                <a16:creationId xmlns:a16="http://schemas.microsoft.com/office/drawing/2014/main" id="{75514F04-4225-B752-955D-D37D228DA454}"/>
              </a:ext>
            </a:extLst>
          </p:cNvPr>
          <p:cNvGrpSpPr/>
          <p:nvPr/>
        </p:nvGrpSpPr>
        <p:grpSpPr>
          <a:xfrm>
            <a:off x="4141386" y="1608668"/>
            <a:ext cx="3657600" cy="3835822"/>
            <a:chOff x="4199203" y="1350387"/>
            <a:chExt cx="3657600" cy="3835822"/>
          </a:xfrm>
        </p:grpSpPr>
        <p:grpSp>
          <p:nvGrpSpPr>
            <p:cNvPr id="18" name="Group 17">
              <a:extLst>
                <a:ext uri="{FF2B5EF4-FFF2-40B4-BE49-F238E27FC236}">
                  <a16:creationId xmlns:a16="http://schemas.microsoft.com/office/drawing/2014/main" id="{9A4E46C8-2B38-D902-0478-C400FA2BD0CB}"/>
                </a:ext>
              </a:extLst>
            </p:cNvPr>
            <p:cNvGrpSpPr/>
            <p:nvPr/>
          </p:nvGrpSpPr>
          <p:grpSpPr>
            <a:xfrm>
              <a:off x="4199203" y="2092868"/>
              <a:ext cx="3657600" cy="3093341"/>
              <a:chOff x="406400" y="3113536"/>
              <a:chExt cx="3078711" cy="2699759"/>
            </a:xfrm>
          </p:grpSpPr>
          <p:sp>
            <p:nvSpPr>
              <p:cNvPr id="20" name="Rectangle 19">
                <a:extLst>
                  <a:ext uri="{FF2B5EF4-FFF2-40B4-BE49-F238E27FC236}">
                    <a16:creationId xmlns:a16="http://schemas.microsoft.com/office/drawing/2014/main" id="{753C2CBD-AA31-7314-A155-4E8659FA0504}"/>
                  </a:ext>
                </a:extLst>
              </p:cNvPr>
              <p:cNvSpPr/>
              <p:nvPr/>
            </p:nvSpPr>
            <p:spPr>
              <a:xfrm>
                <a:off x="406400" y="4009335"/>
                <a:ext cx="3078711" cy="164978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0426C"/>
                    </a:solidFill>
                    <a:effectLst/>
                    <a:uLnTx/>
                    <a:uFillTx/>
                    <a:latin typeface="Verdana"/>
                    <a:ea typeface="+mn-ea"/>
                    <a:cs typeface="+mn-cs"/>
                  </a:rPr>
                  <a:t>Process Input files given by client. </a:t>
                </a:r>
              </a:p>
            </p:txBody>
          </p:sp>
          <p:sp>
            <p:nvSpPr>
              <p:cNvPr id="21" name="TextBox 20">
                <a:extLst>
                  <a:ext uri="{FF2B5EF4-FFF2-40B4-BE49-F238E27FC236}">
                    <a16:creationId xmlns:a16="http://schemas.microsoft.com/office/drawing/2014/main" id="{CD287BB4-E58B-3B19-015D-858D611CC4B1}"/>
                  </a:ext>
                </a:extLst>
              </p:cNvPr>
              <p:cNvSpPr txBox="1"/>
              <p:nvPr/>
            </p:nvSpPr>
            <p:spPr>
              <a:xfrm>
                <a:off x="406400" y="3113536"/>
                <a:ext cx="3078711" cy="895798"/>
              </a:xfrm>
              <a:prstGeom prst="rect">
                <a:avLst/>
              </a:prstGeom>
              <a:solidFill>
                <a:schemeClr val="tx2"/>
              </a:solidFill>
            </p:spPr>
            <p:txBody>
              <a:bodyPr wrap="square" bIns="182880" rtlCol="0" anchor="b">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Processing Files</a:t>
                </a:r>
              </a:p>
            </p:txBody>
          </p:sp>
          <p:sp>
            <p:nvSpPr>
              <p:cNvPr id="22" name="TextBox 21">
                <a:extLst>
                  <a:ext uri="{FF2B5EF4-FFF2-40B4-BE49-F238E27FC236}">
                    <a16:creationId xmlns:a16="http://schemas.microsoft.com/office/drawing/2014/main" id="{0D7FE5AB-E2DB-4CC7-24D8-51B96E6E5717}"/>
                  </a:ext>
                </a:extLst>
              </p:cNvPr>
              <p:cNvSpPr txBox="1"/>
              <p:nvPr/>
            </p:nvSpPr>
            <p:spPr>
              <a:xfrm>
                <a:off x="406400" y="5659123"/>
                <a:ext cx="3078711" cy="154172"/>
              </a:xfrm>
              <a:prstGeom prst="rect">
                <a:avLst/>
              </a:prstGeom>
              <a:solidFill>
                <a:schemeClr val="tx2"/>
              </a:solidFill>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grpSp>
        <p:sp>
          <p:nvSpPr>
            <p:cNvPr id="19" name="Oval 18">
              <a:extLst>
                <a:ext uri="{FF2B5EF4-FFF2-40B4-BE49-F238E27FC236}">
                  <a16:creationId xmlns:a16="http://schemas.microsoft.com/office/drawing/2014/main" id="{A23CA0F5-00C9-AF24-5564-727705FE75C4}"/>
                </a:ext>
              </a:extLst>
            </p:cNvPr>
            <p:cNvSpPr/>
            <p:nvPr/>
          </p:nvSpPr>
          <p:spPr>
            <a:xfrm>
              <a:off x="5472488" y="1350387"/>
              <a:ext cx="1219826" cy="1219826"/>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A7B7E"/>
                </a:solidFill>
                <a:effectLst/>
                <a:uLnTx/>
                <a:uFillTx/>
                <a:latin typeface="Verdana"/>
                <a:ea typeface="+mn-ea"/>
                <a:cs typeface="+mn-cs"/>
              </a:endParaRPr>
            </a:p>
          </p:txBody>
        </p:sp>
      </p:grpSp>
      <p:pic>
        <p:nvPicPr>
          <p:cNvPr id="23" name="Graphic 22" descr="Meeting">
            <a:extLst>
              <a:ext uri="{FF2B5EF4-FFF2-40B4-BE49-F238E27FC236}">
                <a16:creationId xmlns:a16="http://schemas.microsoft.com/office/drawing/2014/main" id="{3EE75AAE-5CC2-1818-E764-2394D1DC91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8341" y="1761381"/>
            <a:ext cx="914400" cy="914400"/>
          </a:xfrm>
          <a:prstGeom prst="rect">
            <a:avLst/>
          </a:prstGeom>
        </p:spPr>
      </p:pic>
      <p:pic>
        <p:nvPicPr>
          <p:cNvPr id="24" name="Graphic 23" descr="Open folder">
            <a:extLst>
              <a:ext uri="{FF2B5EF4-FFF2-40B4-BE49-F238E27FC236}">
                <a16:creationId xmlns:a16="http://schemas.microsoft.com/office/drawing/2014/main" id="{7B18E8DC-0915-39D9-14F8-35E9982DE5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1772406"/>
            <a:ext cx="914400" cy="914400"/>
          </a:xfrm>
          <a:prstGeom prst="rect">
            <a:avLst/>
          </a:prstGeom>
        </p:spPr>
      </p:pic>
      <p:pic>
        <p:nvPicPr>
          <p:cNvPr id="25" name="Graphic 24" descr="Database">
            <a:extLst>
              <a:ext uri="{FF2B5EF4-FFF2-40B4-BE49-F238E27FC236}">
                <a16:creationId xmlns:a16="http://schemas.microsoft.com/office/drawing/2014/main" id="{5256F9C5-6E3C-A25B-D787-B9B83BACD0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70586" y="1813505"/>
            <a:ext cx="914400" cy="914400"/>
          </a:xfrm>
          <a:prstGeom prst="rect">
            <a:avLst/>
          </a:prstGeom>
        </p:spPr>
      </p:pic>
    </p:spTree>
    <p:extLst>
      <p:ext uri="{BB962C8B-B14F-4D97-AF65-F5344CB8AC3E}">
        <p14:creationId xmlns:p14="http://schemas.microsoft.com/office/powerpoint/2010/main" val="290127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CB97B23F-BE29-4428-A931-CEBF36025A3B}"/>
              </a:ext>
            </a:extLst>
          </p:cNvPr>
          <p:cNvGrpSpPr/>
          <p:nvPr/>
        </p:nvGrpSpPr>
        <p:grpSpPr>
          <a:xfrm>
            <a:off x="7798986" y="1608668"/>
            <a:ext cx="3657600" cy="3835822"/>
            <a:chOff x="7965600" y="1350387"/>
            <a:chExt cx="3657600" cy="3835822"/>
          </a:xfrm>
        </p:grpSpPr>
        <p:grpSp>
          <p:nvGrpSpPr>
            <p:cNvPr id="44" name="Group 43">
              <a:extLst>
                <a:ext uri="{FF2B5EF4-FFF2-40B4-BE49-F238E27FC236}">
                  <a16:creationId xmlns:a16="http://schemas.microsoft.com/office/drawing/2014/main" id="{694ACE13-B0F5-461A-809C-970DAEC181CF}"/>
                </a:ext>
              </a:extLst>
            </p:cNvPr>
            <p:cNvGrpSpPr/>
            <p:nvPr/>
          </p:nvGrpSpPr>
          <p:grpSpPr>
            <a:xfrm>
              <a:off x="7965600" y="2092868"/>
              <a:ext cx="3657600" cy="3093341"/>
              <a:chOff x="406400" y="3113536"/>
              <a:chExt cx="3078711" cy="2699759"/>
            </a:xfrm>
          </p:grpSpPr>
          <p:sp>
            <p:nvSpPr>
              <p:cNvPr id="47" name="Rectangle 46">
                <a:extLst>
                  <a:ext uri="{FF2B5EF4-FFF2-40B4-BE49-F238E27FC236}">
                    <a16:creationId xmlns:a16="http://schemas.microsoft.com/office/drawing/2014/main" id="{75C0EAEB-424B-42DB-9A0F-6380493DE305}"/>
                  </a:ext>
                </a:extLst>
              </p:cNvPr>
              <p:cNvSpPr/>
              <p:nvPr/>
            </p:nvSpPr>
            <p:spPr>
              <a:xfrm>
                <a:off x="406400" y="4009335"/>
                <a:ext cx="3078711" cy="1649788"/>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0426C"/>
                    </a:solidFill>
                    <a:effectLst/>
                    <a:uLnTx/>
                    <a:uFillTx/>
                    <a:latin typeface="Verdana"/>
                    <a:ea typeface="+mn-ea"/>
                    <a:cs typeface="+mn-cs"/>
                  </a:rPr>
                  <a:t>Attend and learn Angular for building frontend.</a:t>
                </a:r>
              </a:p>
            </p:txBody>
          </p:sp>
          <p:sp>
            <p:nvSpPr>
              <p:cNvPr id="48" name="TextBox 47">
                <a:extLst>
                  <a:ext uri="{FF2B5EF4-FFF2-40B4-BE49-F238E27FC236}">
                    <a16:creationId xmlns:a16="http://schemas.microsoft.com/office/drawing/2014/main" id="{381D234B-573C-4B4A-81D5-DA64B6A587DE}"/>
                  </a:ext>
                </a:extLst>
              </p:cNvPr>
              <p:cNvSpPr txBox="1"/>
              <p:nvPr/>
            </p:nvSpPr>
            <p:spPr>
              <a:xfrm>
                <a:off x="406400" y="3113536"/>
                <a:ext cx="3078711" cy="895798"/>
              </a:xfrm>
              <a:prstGeom prst="rect">
                <a:avLst/>
              </a:prstGeom>
              <a:solidFill>
                <a:schemeClr val="tx1"/>
              </a:solidFill>
            </p:spPr>
            <p:txBody>
              <a:bodyPr wrap="square" bIns="182880" rtlCol="0" anchor="b">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Angular Training</a:t>
                </a:r>
              </a:p>
            </p:txBody>
          </p:sp>
          <p:sp>
            <p:nvSpPr>
              <p:cNvPr id="49" name="TextBox 48">
                <a:extLst>
                  <a:ext uri="{FF2B5EF4-FFF2-40B4-BE49-F238E27FC236}">
                    <a16:creationId xmlns:a16="http://schemas.microsoft.com/office/drawing/2014/main" id="{4C6E7698-C5DD-488F-AD23-FBB334FC4923}"/>
                  </a:ext>
                </a:extLst>
              </p:cNvPr>
              <p:cNvSpPr txBox="1"/>
              <p:nvPr/>
            </p:nvSpPr>
            <p:spPr>
              <a:xfrm>
                <a:off x="406400" y="5659123"/>
                <a:ext cx="3078711" cy="154172"/>
              </a:xfrm>
              <a:prstGeom prst="rect">
                <a:avLst/>
              </a:prstGeom>
              <a:solidFill>
                <a:schemeClr val="tx1"/>
              </a:solidFill>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grpSp>
        <p:sp>
          <p:nvSpPr>
            <p:cNvPr id="45" name="Oval 44">
              <a:extLst>
                <a:ext uri="{FF2B5EF4-FFF2-40B4-BE49-F238E27FC236}">
                  <a16:creationId xmlns:a16="http://schemas.microsoft.com/office/drawing/2014/main" id="{92A3C4B3-FFA8-4179-9026-6890DD671268}"/>
                </a:ext>
              </a:extLst>
            </p:cNvPr>
            <p:cNvSpPr/>
            <p:nvPr/>
          </p:nvSpPr>
          <p:spPr>
            <a:xfrm>
              <a:off x="9159930" y="1350387"/>
              <a:ext cx="1219826" cy="121982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A7B7E"/>
                </a:solidFill>
                <a:effectLst/>
                <a:uLnTx/>
                <a:uFillTx/>
                <a:latin typeface="Verdana"/>
                <a:ea typeface="+mn-ea"/>
                <a:cs typeface="+mn-cs"/>
              </a:endParaRPr>
            </a:p>
          </p:txBody>
        </p:sp>
      </p:grpSp>
      <p:grpSp>
        <p:nvGrpSpPr>
          <p:cNvPr id="19" name="Group 18">
            <a:extLst>
              <a:ext uri="{FF2B5EF4-FFF2-40B4-BE49-F238E27FC236}">
                <a16:creationId xmlns:a16="http://schemas.microsoft.com/office/drawing/2014/main" id="{52F02F63-F479-46F5-9112-8CF982744715}"/>
              </a:ext>
            </a:extLst>
          </p:cNvPr>
          <p:cNvGrpSpPr/>
          <p:nvPr/>
        </p:nvGrpSpPr>
        <p:grpSpPr>
          <a:xfrm>
            <a:off x="483786" y="1608668"/>
            <a:ext cx="3657600" cy="3835822"/>
            <a:chOff x="406295" y="1350387"/>
            <a:chExt cx="3657600" cy="3835822"/>
          </a:xfrm>
        </p:grpSpPr>
        <p:grpSp>
          <p:nvGrpSpPr>
            <p:cNvPr id="21" name="Group 20">
              <a:extLst>
                <a:ext uri="{FF2B5EF4-FFF2-40B4-BE49-F238E27FC236}">
                  <a16:creationId xmlns:a16="http://schemas.microsoft.com/office/drawing/2014/main" id="{EC63D699-0F2C-430F-86AE-4D39F45B8F6B}"/>
                </a:ext>
              </a:extLst>
            </p:cNvPr>
            <p:cNvGrpSpPr/>
            <p:nvPr/>
          </p:nvGrpSpPr>
          <p:grpSpPr>
            <a:xfrm>
              <a:off x="406295" y="2092868"/>
              <a:ext cx="3657600" cy="3093341"/>
              <a:chOff x="403456" y="3113536"/>
              <a:chExt cx="3078711" cy="2699759"/>
            </a:xfrm>
          </p:grpSpPr>
          <p:sp>
            <p:nvSpPr>
              <p:cNvPr id="34" name="Rectangle 33">
                <a:extLst>
                  <a:ext uri="{FF2B5EF4-FFF2-40B4-BE49-F238E27FC236}">
                    <a16:creationId xmlns:a16="http://schemas.microsoft.com/office/drawing/2014/main" id="{293F616E-7F06-4676-99B2-A0494E41E454}"/>
                  </a:ext>
                </a:extLst>
              </p:cNvPr>
              <p:cNvSpPr/>
              <p:nvPr/>
            </p:nvSpPr>
            <p:spPr>
              <a:xfrm>
                <a:off x="403456" y="4009335"/>
                <a:ext cx="3078711" cy="164978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0426C"/>
                    </a:solidFill>
                    <a:effectLst/>
                    <a:uLnTx/>
                    <a:uFillTx/>
                    <a:latin typeface="Verdana"/>
                    <a:ea typeface="+mn-ea"/>
                    <a:cs typeface="+mn-cs"/>
                  </a:rPr>
                  <a:t>Out of Order and Historical Pricing files need to be processed</a:t>
                </a:r>
              </a:p>
            </p:txBody>
          </p:sp>
          <p:sp>
            <p:nvSpPr>
              <p:cNvPr id="35" name="TextBox 34">
                <a:extLst>
                  <a:ext uri="{FF2B5EF4-FFF2-40B4-BE49-F238E27FC236}">
                    <a16:creationId xmlns:a16="http://schemas.microsoft.com/office/drawing/2014/main" id="{F8A41055-BA48-4DB8-8B04-D9E1E185E6F9}"/>
                  </a:ext>
                </a:extLst>
              </p:cNvPr>
              <p:cNvSpPr txBox="1"/>
              <p:nvPr/>
            </p:nvSpPr>
            <p:spPr>
              <a:xfrm>
                <a:off x="403456" y="3113536"/>
                <a:ext cx="3078711" cy="895798"/>
              </a:xfrm>
              <a:prstGeom prst="rect">
                <a:avLst/>
              </a:prstGeom>
              <a:solidFill>
                <a:schemeClr val="accent6"/>
              </a:solidFill>
            </p:spPr>
            <p:txBody>
              <a:bodyPr wrap="square" bIns="182880" rtlCol="0" anchor="b">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Process 2 new Files</a:t>
                </a:r>
              </a:p>
            </p:txBody>
          </p:sp>
          <p:sp>
            <p:nvSpPr>
              <p:cNvPr id="36" name="TextBox 35">
                <a:extLst>
                  <a:ext uri="{FF2B5EF4-FFF2-40B4-BE49-F238E27FC236}">
                    <a16:creationId xmlns:a16="http://schemas.microsoft.com/office/drawing/2014/main" id="{279562B7-126B-432E-B10B-0D24E9FC1627}"/>
                  </a:ext>
                </a:extLst>
              </p:cNvPr>
              <p:cNvSpPr txBox="1"/>
              <p:nvPr/>
            </p:nvSpPr>
            <p:spPr>
              <a:xfrm>
                <a:off x="403456" y="5659123"/>
                <a:ext cx="3078711" cy="154172"/>
              </a:xfrm>
              <a:prstGeom prst="rect">
                <a:avLst/>
              </a:prstGeom>
              <a:solidFill>
                <a:schemeClr val="accent6"/>
              </a:solidFill>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grpSp>
        <p:sp>
          <p:nvSpPr>
            <p:cNvPr id="33" name="Oval 32">
              <a:extLst>
                <a:ext uri="{FF2B5EF4-FFF2-40B4-BE49-F238E27FC236}">
                  <a16:creationId xmlns:a16="http://schemas.microsoft.com/office/drawing/2014/main" id="{F0EEF305-49FB-41B2-B84B-5B60FA985683}"/>
                </a:ext>
              </a:extLst>
            </p:cNvPr>
            <p:cNvSpPr/>
            <p:nvPr/>
          </p:nvSpPr>
          <p:spPr>
            <a:xfrm>
              <a:off x="1688137" y="1350387"/>
              <a:ext cx="1219826" cy="1219826"/>
            </a:xfrm>
            <a:prstGeom prst="ellipse">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A7B7E"/>
                </a:solidFill>
                <a:effectLst/>
                <a:uLnTx/>
                <a:uFillTx/>
                <a:latin typeface="Verdana"/>
                <a:ea typeface="+mn-ea"/>
                <a:cs typeface="+mn-cs"/>
              </a:endParaRPr>
            </a:p>
          </p:txBody>
        </p:sp>
      </p:grpSp>
      <p:grpSp>
        <p:nvGrpSpPr>
          <p:cNvPr id="37" name="Group 36">
            <a:extLst>
              <a:ext uri="{FF2B5EF4-FFF2-40B4-BE49-F238E27FC236}">
                <a16:creationId xmlns:a16="http://schemas.microsoft.com/office/drawing/2014/main" id="{EA812B51-2996-4954-872F-C4641D0159B8}"/>
              </a:ext>
            </a:extLst>
          </p:cNvPr>
          <p:cNvGrpSpPr/>
          <p:nvPr/>
        </p:nvGrpSpPr>
        <p:grpSpPr>
          <a:xfrm>
            <a:off x="4141386" y="1608668"/>
            <a:ext cx="3657600" cy="3835822"/>
            <a:chOff x="4199203" y="1350387"/>
            <a:chExt cx="3657600" cy="3835822"/>
          </a:xfrm>
        </p:grpSpPr>
        <p:grpSp>
          <p:nvGrpSpPr>
            <p:cNvPr id="38" name="Group 37">
              <a:extLst>
                <a:ext uri="{FF2B5EF4-FFF2-40B4-BE49-F238E27FC236}">
                  <a16:creationId xmlns:a16="http://schemas.microsoft.com/office/drawing/2014/main" id="{7FCD2DB8-5AF2-48F7-85EB-259AC80ADAA0}"/>
                </a:ext>
              </a:extLst>
            </p:cNvPr>
            <p:cNvGrpSpPr/>
            <p:nvPr/>
          </p:nvGrpSpPr>
          <p:grpSpPr>
            <a:xfrm>
              <a:off x="4199203" y="2092868"/>
              <a:ext cx="3657600" cy="3093341"/>
              <a:chOff x="406400" y="3113536"/>
              <a:chExt cx="3078711" cy="2699759"/>
            </a:xfrm>
          </p:grpSpPr>
          <p:sp>
            <p:nvSpPr>
              <p:cNvPr id="40" name="Rectangle 39">
                <a:extLst>
                  <a:ext uri="{FF2B5EF4-FFF2-40B4-BE49-F238E27FC236}">
                    <a16:creationId xmlns:a16="http://schemas.microsoft.com/office/drawing/2014/main" id="{6F945487-CA96-4AE6-9CBC-3767A697A69E}"/>
                  </a:ext>
                </a:extLst>
              </p:cNvPr>
              <p:cNvSpPr/>
              <p:nvPr/>
            </p:nvSpPr>
            <p:spPr>
              <a:xfrm>
                <a:off x="406400" y="4009335"/>
                <a:ext cx="3078711" cy="164978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0426C"/>
                    </a:solidFill>
                    <a:effectLst/>
                    <a:uLnTx/>
                    <a:uFillTx/>
                    <a:latin typeface="Verdana"/>
                    <a:ea typeface="+mn-ea"/>
                    <a:cs typeface="+mn-cs"/>
                  </a:rPr>
                  <a:t>Perform basic analysis on the file, and try to find any potential errors or edge cases it may have</a:t>
                </a:r>
              </a:p>
            </p:txBody>
          </p:sp>
          <p:sp>
            <p:nvSpPr>
              <p:cNvPr id="41" name="TextBox 40">
                <a:extLst>
                  <a:ext uri="{FF2B5EF4-FFF2-40B4-BE49-F238E27FC236}">
                    <a16:creationId xmlns:a16="http://schemas.microsoft.com/office/drawing/2014/main" id="{3333649E-4A0F-4848-B056-22FC0958B5D8}"/>
                  </a:ext>
                </a:extLst>
              </p:cNvPr>
              <p:cNvSpPr txBox="1"/>
              <p:nvPr/>
            </p:nvSpPr>
            <p:spPr>
              <a:xfrm>
                <a:off x="406400" y="3113536"/>
                <a:ext cx="3078711" cy="895798"/>
              </a:xfrm>
              <a:prstGeom prst="rect">
                <a:avLst/>
              </a:prstGeom>
              <a:solidFill>
                <a:schemeClr val="tx2"/>
              </a:solidFill>
            </p:spPr>
            <p:txBody>
              <a:bodyPr wrap="square" bIns="182880" rtlCol="0" anchor="b">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Analyze Files</a:t>
                </a:r>
              </a:p>
            </p:txBody>
          </p:sp>
          <p:sp>
            <p:nvSpPr>
              <p:cNvPr id="42" name="TextBox 41">
                <a:extLst>
                  <a:ext uri="{FF2B5EF4-FFF2-40B4-BE49-F238E27FC236}">
                    <a16:creationId xmlns:a16="http://schemas.microsoft.com/office/drawing/2014/main" id="{EE9318A3-D966-4CA2-8C5C-F4FF69D6F967}"/>
                  </a:ext>
                </a:extLst>
              </p:cNvPr>
              <p:cNvSpPr txBox="1"/>
              <p:nvPr/>
            </p:nvSpPr>
            <p:spPr>
              <a:xfrm>
                <a:off x="406400" y="5659123"/>
                <a:ext cx="3078711" cy="154172"/>
              </a:xfrm>
              <a:prstGeom prst="rect">
                <a:avLst/>
              </a:prstGeom>
              <a:solidFill>
                <a:schemeClr val="tx2"/>
              </a:solidFill>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grpSp>
        <p:sp>
          <p:nvSpPr>
            <p:cNvPr id="39" name="Oval 38">
              <a:extLst>
                <a:ext uri="{FF2B5EF4-FFF2-40B4-BE49-F238E27FC236}">
                  <a16:creationId xmlns:a16="http://schemas.microsoft.com/office/drawing/2014/main" id="{58C23252-D0D8-4110-AA7E-1E38DD5ABD24}"/>
                </a:ext>
              </a:extLst>
            </p:cNvPr>
            <p:cNvSpPr/>
            <p:nvPr/>
          </p:nvSpPr>
          <p:spPr>
            <a:xfrm>
              <a:off x="5472488" y="1350387"/>
              <a:ext cx="1219826" cy="1219826"/>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A7B7E"/>
                </a:solidFill>
                <a:effectLst/>
                <a:uLnTx/>
                <a:uFillTx/>
                <a:latin typeface="Verdana"/>
                <a:ea typeface="+mn-ea"/>
                <a:cs typeface="+mn-cs"/>
              </a:endParaRPr>
            </a:p>
          </p:txBody>
        </p:sp>
      </p:grpSp>
      <p:sp>
        <p:nvSpPr>
          <p:cNvPr id="4" name="Title 3">
            <a:extLst>
              <a:ext uri="{FF2B5EF4-FFF2-40B4-BE49-F238E27FC236}">
                <a16:creationId xmlns:a16="http://schemas.microsoft.com/office/drawing/2014/main" id="{8B30739D-3AFF-3744-8A52-1CFAA332197E}"/>
              </a:ext>
            </a:extLst>
          </p:cNvPr>
          <p:cNvSpPr>
            <a:spLocks noGrp="1"/>
          </p:cNvSpPr>
          <p:nvPr>
            <p:ph type="title"/>
          </p:nvPr>
        </p:nvSpPr>
        <p:spPr>
          <a:xfrm>
            <a:off x="483786" y="558658"/>
            <a:ext cx="11352107" cy="660400"/>
          </a:xfrm>
        </p:spPr>
        <p:txBody>
          <a:bodyPr/>
          <a:lstStyle/>
          <a:p>
            <a:r>
              <a:rPr lang="en-US" dirty="0"/>
              <a:t>Month 2</a:t>
            </a:r>
          </a:p>
        </p:txBody>
      </p:sp>
      <p:pic>
        <p:nvPicPr>
          <p:cNvPr id="9" name="Graphic 8" descr="Open folder">
            <a:extLst>
              <a:ext uri="{FF2B5EF4-FFF2-40B4-BE49-F238E27FC236}">
                <a16:creationId xmlns:a16="http://schemas.microsoft.com/office/drawing/2014/main" id="{8093F7C4-9B61-37E5-1B38-1002070E5D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83542" y="1761381"/>
            <a:ext cx="914400" cy="914400"/>
          </a:xfrm>
          <a:prstGeom prst="rect">
            <a:avLst/>
          </a:prstGeom>
        </p:spPr>
      </p:pic>
      <p:pic>
        <p:nvPicPr>
          <p:cNvPr id="11" name="Graphic 10" descr="Database">
            <a:extLst>
              <a:ext uri="{FF2B5EF4-FFF2-40B4-BE49-F238E27FC236}">
                <a16:creationId xmlns:a16="http://schemas.microsoft.com/office/drawing/2014/main" id="{433F8E23-50B7-88D1-19E5-34053D044A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70586" y="1813505"/>
            <a:ext cx="914400" cy="914400"/>
          </a:xfrm>
          <a:prstGeom prst="rect">
            <a:avLst/>
          </a:prstGeom>
        </p:spPr>
      </p:pic>
      <p:pic>
        <p:nvPicPr>
          <p:cNvPr id="3" name="Graphic 2" descr="Statistics">
            <a:extLst>
              <a:ext uri="{FF2B5EF4-FFF2-40B4-BE49-F238E27FC236}">
                <a16:creationId xmlns:a16="http://schemas.microsoft.com/office/drawing/2014/main" id="{E9A9FC40-F9D5-63B7-8A04-0095B83CAE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7384" y="1794314"/>
            <a:ext cx="914400" cy="914400"/>
          </a:xfrm>
          <a:prstGeom prst="rect">
            <a:avLst/>
          </a:prstGeom>
        </p:spPr>
      </p:pic>
    </p:spTree>
    <p:extLst>
      <p:ext uri="{BB962C8B-B14F-4D97-AF65-F5344CB8AC3E}">
        <p14:creationId xmlns:p14="http://schemas.microsoft.com/office/powerpoint/2010/main" val="206541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3F4163-ADA1-4A6A-A5C5-FF03FF63B637}"/>
              </a:ext>
            </a:extLst>
          </p:cNvPr>
          <p:cNvSpPr>
            <a:spLocks noGrp="1"/>
          </p:cNvSpPr>
          <p:nvPr>
            <p:ph type="title"/>
          </p:nvPr>
        </p:nvSpPr>
        <p:spPr/>
        <p:txBody>
          <a:bodyPr/>
          <a:lstStyle/>
          <a:p>
            <a:r>
              <a:rPr lang="en-US" dirty="0"/>
              <a:t>Currently Designed Schema for 2 Files</a:t>
            </a:r>
          </a:p>
        </p:txBody>
      </p:sp>
      <p:sp>
        <p:nvSpPr>
          <p:cNvPr id="9" name="Text Placeholder 8">
            <a:extLst>
              <a:ext uri="{FF2B5EF4-FFF2-40B4-BE49-F238E27FC236}">
                <a16:creationId xmlns:a16="http://schemas.microsoft.com/office/drawing/2014/main" id="{72C6A88A-DBAD-4D9C-9B84-31F44B59FD63}"/>
              </a:ext>
            </a:extLst>
          </p:cNvPr>
          <p:cNvSpPr>
            <a:spLocks noGrp="1"/>
          </p:cNvSpPr>
          <p:nvPr>
            <p:ph type="body" sz="quarter" idx="12"/>
          </p:nvPr>
        </p:nvSpPr>
        <p:spPr/>
        <p:txBody>
          <a:bodyPr/>
          <a:lstStyle/>
          <a:p>
            <a:r>
              <a:rPr lang="en-US" dirty="0"/>
              <a:t>Work in progress (2 weeks)</a:t>
            </a:r>
          </a:p>
        </p:txBody>
      </p:sp>
      <p:pic>
        <p:nvPicPr>
          <p:cNvPr id="1026" name="Picture 2">
            <a:extLst>
              <a:ext uri="{FF2B5EF4-FFF2-40B4-BE49-F238E27FC236}">
                <a16:creationId xmlns:a16="http://schemas.microsoft.com/office/drawing/2014/main" id="{57DE365F-66D8-C700-F120-F284EF1B524A}"/>
              </a:ext>
            </a:extLst>
          </p:cNvPr>
          <p:cNvPicPr>
            <a:picLocks noGrp="1" noChangeAspect="1" noChangeArrowheads="1"/>
          </p:cNvPicPr>
          <p:nvPr>
            <p:ph type="pic" sz="quarter" idx="10"/>
          </p:nvPr>
        </p:nvPicPr>
        <p:blipFill rotWithShape="1">
          <a:blip r:embed="rId2">
            <a:extLst>
              <a:ext uri="{28A0092B-C50C-407E-A947-70E740481C1C}">
                <a14:useLocalDpi xmlns:a14="http://schemas.microsoft.com/office/drawing/2010/main" val="0"/>
              </a:ext>
            </a:extLst>
          </a:blip>
          <a:srcRect t="6383" b="7187"/>
          <a:stretch/>
        </p:blipFill>
        <p:spPr bwMode="auto">
          <a:xfrm>
            <a:off x="0" y="0"/>
            <a:ext cx="12192000" cy="5184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741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3F4163-ADA1-4A6A-A5C5-FF03FF63B637}"/>
              </a:ext>
            </a:extLst>
          </p:cNvPr>
          <p:cNvSpPr>
            <a:spLocks noGrp="1"/>
          </p:cNvSpPr>
          <p:nvPr>
            <p:ph type="title"/>
          </p:nvPr>
        </p:nvSpPr>
        <p:spPr/>
        <p:txBody>
          <a:bodyPr/>
          <a:lstStyle/>
          <a:p>
            <a:r>
              <a:rPr lang="en-US" dirty="0"/>
              <a:t>Software and Applications Used</a:t>
            </a:r>
          </a:p>
        </p:txBody>
      </p:sp>
      <p:pic>
        <p:nvPicPr>
          <p:cNvPr id="3074" name="Picture 2" descr="We develop solutions based on Java - Edge1S">
            <a:extLst>
              <a:ext uri="{FF2B5EF4-FFF2-40B4-BE49-F238E27FC236}">
                <a16:creationId xmlns:a16="http://schemas.microsoft.com/office/drawing/2014/main" id="{DEB1CE8C-7751-3992-B69F-F1EEB16D8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70511"/>
            <a:ext cx="2152650" cy="21240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ocker for local web development, introduction: why should you care? —  osteel's blog">
            <a:extLst>
              <a:ext uri="{FF2B5EF4-FFF2-40B4-BE49-F238E27FC236}">
                <a16:creationId xmlns:a16="http://schemas.microsoft.com/office/drawing/2014/main" id="{0F3E6F11-7CF2-E60D-EBFF-BE6003574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082" y="3278014"/>
            <a:ext cx="3223967" cy="168754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hat is Intellij IDEA - A Comprehensive Guide">
            <a:extLst>
              <a:ext uri="{FF2B5EF4-FFF2-40B4-BE49-F238E27FC236}">
                <a16:creationId xmlns:a16="http://schemas.microsoft.com/office/drawing/2014/main" id="{F9242DF8-A812-4F56-616F-ACADBC9B5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8049" y="3269083"/>
            <a:ext cx="3000082" cy="168754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What Is GitHub? Definition, Uses ...">
            <a:extLst>
              <a:ext uri="{FF2B5EF4-FFF2-40B4-BE49-F238E27FC236}">
                <a16:creationId xmlns:a16="http://schemas.microsoft.com/office/drawing/2014/main" id="{548A615C-D3F6-B617-FFE1-C663392087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3536" y="3299229"/>
            <a:ext cx="2695575" cy="169545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What is Spring Boot and use cases of Spring Boot? - DevOpsSchool.com">
            <a:extLst>
              <a:ext uri="{FF2B5EF4-FFF2-40B4-BE49-F238E27FC236}">
                <a16:creationId xmlns:a16="http://schemas.microsoft.com/office/drawing/2014/main" id="{BCE31F50-C1AD-9F56-9DEF-C00B8EDE8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242" y="660400"/>
            <a:ext cx="3418788" cy="192306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Angular — Basic to Advance — Every Concept Explained! — part 1 | by Rushabh  Dabhade | Medium">
            <a:extLst>
              <a:ext uri="{FF2B5EF4-FFF2-40B4-BE49-F238E27FC236}">
                <a16:creationId xmlns:a16="http://schemas.microsoft.com/office/drawing/2014/main" id="{5CD00899-802C-A848-C2A5-3B13C589D9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55460" y="660400"/>
            <a:ext cx="3948996" cy="1971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302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9C8F11F-3EAE-42F2-9F7F-914BE0F638DB}"/>
              </a:ext>
            </a:extLst>
          </p:cNvPr>
          <p:cNvSpPr>
            <a:spLocks noGrp="1"/>
          </p:cNvSpPr>
          <p:nvPr>
            <p:ph type="body" sz="quarter" idx="12"/>
          </p:nvPr>
        </p:nvSpPr>
        <p:spPr/>
        <p:txBody>
          <a:bodyPr/>
          <a:lstStyle/>
          <a:p>
            <a:r>
              <a:rPr lang="en-US" dirty="0"/>
              <a:t>Challenges Faced</a:t>
            </a:r>
          </a:p>
        </p:txBody>
      </p:sp>
      <p:grpSp>
        <p:nvGrpSpPr>
          <p:cNvPr id="6" name="Group 5">
            <a:extLst>
              <a:ext uri="{FF2B5EF4-FFF2-40B4-BE49-F238E27FC236}">
                <a16:creationId xmlns:a16="http://schemas.microsoft.com/office/drawing/2014/main" id="{383D0021-4A31-44DE-BE17-29F98EAF97CF}"/>
              </a:ext>
            </a:extLst>
          </p:cNvPr>
          <p:cNvGrpSpPr/>
          <p:nvPr/>
        </p:nvGrpSpPr>
        <p:grpSpPr>
          <a:xfrm>
            <a:off x="6096000" y="1757916"/>
            <a:ext cx="5635256" cy="907312"/>
            <a:chOff x="6096000" y="1757916"/>
            <a:chExt cx="5635256" cy="907312"/>
          </a:xfrm>
        </p:grpSpPr>
        <p:sp>
          <p:nvSpPr>
            <p:cNvPr id="7" name="Rectangle 6">
              <a:extLst>
                <a:ext uri="{FF2B5EF4-FFF2-40B4-BE49-F238E27FC236}">
                  <a16:creationId xmlns:a16="http://schemas.microsoft.com/office/drawing/2014/main" id="{DD10B1B6-415D-496F-8C5D-A6BB2C371505}"/>
                </a:ext>
              </a:extLst>
            </p:cNvPr>
            <p:cNvSpPr/>
            <p:nvPr/>
          </p:nvSpPr>
          <p:spPr>
            <a:xfrm>
              <a:off x="6096000" y="1757916"/>
              <a:ext cx="914400" cy="9073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Rockwell"/>
                  <a:ea typeface="+mn-ea"/>
                  <a:cs typeface="+mn-cs"/>
                  <a:sym typeface="Wingdings" panose="05000000000000000000" pitchFamily="2" charset="2"/>
                </a:rPr>
                <a:t></a:t>
              </a:r>
              <a:endParaRPr kumimoji="0" lang="en-US" sz="2800" b="0" i="0" u="none" strike="noStrike" kern="1200" cap="none" spc="0" normalizeH="0" baseline="0" noProof="0" dirty="0">
                <a:ln>
                  <a:noFill/>
                </a:ln>
                <a:solidFill>
                  <a:srgbClr val="FFFFFF"/>
                </a:solidFill>
                <a:effectLst/>
                <a:uLnTx/>
                <a:uFillTx/>
                <a:latin typeface="Rockwell"/>
                <a:ea typeface="+mn-ea"/>
                <a:cs typeface="+mn-cs"/>
              </a:endParaRPr>
            </a:p>
          </p:txBody>
        </p:sp>
        <p:sp>
          <p:nvSpPr>
            <p:cNvPr id="8" name="Rectangle 7">
              <a:extLst>
                <a:ext uri="{FF2B5EF4-FFF2-40B4-BE49-F238E27FC236}">
                  <a16:creationId xmlns:a16="http://schemas.microsoft.com/office/drawing/2014/main" id="{D987CD78-0E17-4AE1-BF3A-DE5E5476BBD9}"/>
                </a:ext>
              </a:extLst>
            </p:cNvPr>
            <p:cNvSpPr/>
            <p:nvPr/>
          </p:nvSpPr>
          <p:spPr>
            <a:xfrm>
              <a:off x="7010400" y="1757916"/>
              <a:ext cx="4720856" cy="9073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20426C"/>
                  </a:solidFill>
                  <a:effectLst/>
                  <a:uLnTx/>
                  <a:uFillTx/>
                  <a:latin typeface="Verdana"/>
                  <a:ea typeface="+mn-ea"/>
                  <a:cs typeface="+mn-cs"/>
                </a:rPr>
                <a:t>Database Errors and Normalization</a:t>
              </a:r>
            </a:p>
          </p:txBody>
        </p:sp>
      </p:grpSp>
      <p:grpSp>
        <p:nvGrpSpPr>
          <p:cNvPr id="12" name="Group 11">
            <a:extLst>
              <a:ext uri="{FF2B5EF4-FFF2-40B4-BE49-F238E27FC236}">
                <a16:creationId xmlns:a16="http://schemas.microsoft.com/office/drawing/2014/main" id="{AA5CE244-78DD-4A1D-ACF3-7CA4926D94AB}"/>
              </a:ext>
            </a:extLst>
          </p:cNvPr>
          <p:cNvGrpSpPr/>
          <p:nvPr/>
        </p:nvGrpSpPr>
        <p:grpSpPr>
          <a:xfrm>
            <a:off x="6096000" y="2771553"/>
            <a:ext cx="5635256" cy="907312"/>
            <a:chOff x="6096000" y="1757916"/>
            <a:chExt cx="5635256" cy="907312"/>
          </a:xfrm>
        </p:grpSpPr>
        <p:sp>
          <p:nvSpPr>
            <p:cNvPr id="13" name="Rectangle 12">
              <a:extLst>
                <a:ext uri="{FF2B5EF4-FFF2-40B4-BE49-F238E27FC236}">
                  <a16:creationId xmlns:a16="http://schemas.microsoft.com/office/drawing/2014/main" id="{3D0BDAE6-1EA1-4D9B-BE10-ACD53C806F73}"/>
                </a:ext>
              </a:extLst>
            </p:cNvPr>
            <p:cNvSpPr/>
            <p:nvPr/>
          </p:nvSpPr>
          <p:spPr>
            <a:xfrm>
              <a:off x="6096000" y="1757916"/>
              <a:ext cx="914400" cy="9073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Rockwell"/>
                  <a:ea typeface="+mn-ea"/>
                  <a:cs typeface="+mn-cs"/>
                  <a:sym typeface="Wingdings" panose="05000000000000000000" pitchFamily="2" charset="2"/>
                </a:rPr>
                <a:t></a:t>
              </a:r>
              <a:endParaRPr kumimoji="0" lang="en-US" sz="2800" b="0" i="0" u="none" strike="noStrike" kern="1200" cap="none" spc="0" normalizeH="0" baseline="0" noProof="0" dirty="0">
                <a:ln>
                  <a:noFill/>
                </a:ln>
                <a:solidFill>
                  <a:srgbClr val="FFFFFF"/>
                </a:solidFill>
                <a:effectLst/>
                <a:uLnTx/>
                <a:uFillTx/>
                <a:latin typeface="Rockwell"/>
                <a:ea typeface="+mn-ea"/>
                <a:cs typeface="+mn-cs"/>
              </a:endParaRPr>
            </a:p>
          </p:txBody>
        </p:sp>
        <p:sp>
          <p:nvSpPr>
            <p:cNvPr id="14" name="Rectangle 13">
              <a:extLst>
                <a:ext uri="{FF2B5EF4-FFF2-40B4-BE49-F238E27FC236}">
                  <a16:creationId xmlns:a16="http://schemas.microsoft.com/office/drawing/2014/main" id="{D76ABCB9-6623-4B14-8FC0-D4D66F3E35D0}"/>
                </a:ext>
              </a:extLst>
            </p:cNvPr>
            <p:cNvSpPr/>
            <p:nvPr/>
          </p:nvSpPr>
          <p:spPr>
            <a:xfrm>
              <a:off x="7010400" y="1757916"/>
              <a:ext cx="4720856" cy="9073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20426C"/>
                  </a:solidFill>
                  <a:effectLst/>
                  <a:uLnTx/>
                  <a:uFillTx/>
                  <a:latin typeface="Verdana"/>
                  <a:ea typeface="+mn-ea"/>
                  <a:cs typeface="+mn-cs"/>
                </a:rPr>
                <a:t>Test cases Failing</a:t>
              </a:r>
            </a:p>
          </p:txBody>
        </p:sp>
      </p:grpSp>
      <p:grpSp>
        <p:nvGrpSpPr>
          <p:cNvPr id="15" name="Group 14">
            <a:extLst>
              <a:ext uri="{FF2B5EF4-FFF2-40B4-BE49-F238E27FC236}">
                <a16:creationId xmlns:a16="http://schemas.microsoft.com/office/drawing/2014/main" id="{E1527F32-9AB7-4E2C-80A2-A7F46920D5B9}"/>
              </a:ext>
            </a:extLst>
          </p:cNvPr>
          <p:cNvGrpSpPr/>
          <p:nvPr/>
        </p:nvGrpSpPr>
        <p:grpSpPr>
          <a:xfrm>
            <a:off x="6096000" y="3834809"/>
            <a:ext cx="5635256" cy="907312"/>
            <a:chOff x="6096000" y="1757916"/>
            <a:chExt cx="5635256" cy="907312"/>
          </a:xfrm>
        </p:grpSpPr>
        <p:sp>
          <p:nvSpPr>
            <p:cNvPr id="16" name="Rectangle 15">
              <a:extLst>
                <a:ext uri="{FF2B5EF4-FFF2-40B4-BE49-F238E27FC236}">
                  <a16:creationId xmlns:a16="http://schemas.microsoft.com/office/drawing/2014/main" id="{7AEDFBCB-1E73-4893-B248-105DB4ECC183}"/>
                </a:ext>
              </a:extLst>
            </p:cNvPr>
            <p:cNvSpPr/>
            <p:nvPr/>
          </p:nvSpPr>
          <p:spPr>
            <a:xfrm>
              <a:off x="6096000" y="1757916"/>
              <a:ext cx="914400" cy="9073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Rockwell"/>
                  <a:ea typeface="+mn-ea"/>
                  <a:cs typeface="+mn-cs"/>
                  <a:sym typeface="Wingdings" panose="05000000000000000000" pitchFamily="2" charset="2"/>
                </a:rPr>
                <a:t></a:t>
              </a:r>
              <a:endParaRPr kumimoji="0" lang="en-US" sz="2800" b="0" i="0" u="none" strike="noStrike" kern="1200" cap="none" spc="0" normalizeH="0" baseline="0" noProof="0" dirty="0">
                <a:ln>
                  <a:noFill/>
                </a:ln>
                <a:solidFill>
                  <a:srgbClr val="FFFFFF"/>
                </a:solidFill>
                <a:effectLst/>
                <a:uLnTx/>
                <a:uFillTx/>
                <a:latin typeface="Rockwell"/>
                <a:ea typeface="+mn-ea"/>
                <a:cs typeface="+mn-cs"/>
              </a:endParaRPr>
            </a:p>
          </p:txBody>
        </p:sp>
        <p:sp>
          <p:nvSpPr>
            <p:cNvPr id="17" name="Rectangle 16">
              <a:extLst>
                <a:ext uri="{FF2B5EF4-FFF2-40B4-BE49-F238E27FC236}">
                  <a16:creationId xmlns:a16="http://schemas.microsoft.com/office/drawing/2014/main" id="{BC5D0735-2C3F-4158-9D6D-68A2BC186813}"/>
                </a:ext>
              </a:extLst>
            </p:cNvPr>
            <p:cNvSpPr/>
            <p:nvPr/>
          </p:nvSpPr>
          <p:spPr>
            <a:xfrm>
              <a:off x="7010400" y="1757916"/>
              <a:ext cx="4720856" cy="9073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20426C"/>
                  </a:solidFill>
                  <a:effectLst/>
                  <a:uLnTx/>
                  <a:uFillTx/>
                  <a:latin typeface="Verdana"/>
                  <a:ea typeface="+mn-ea"/>
                  <a:cs typeface="+mn-cs"/>
                </a:rPr>
                <a:t>Non Familiarity with Spring</a:t>
              </a:r>
            </a:p>
          </p:txBody>
        </p:sp>
      </p:grpSp>
      <p:pic>
        <p:nvPicPr>
          <p:cNvPr id="11" name="Graphic 10" descr="Puzzle">
            <a:extLst>
              <a:ext uri="{FF2B5EF4-FFF2-40B4-BE49-F238E27FC236}">
                <a16:creationId xmlns:a16="http://schemas.microsoft.com/office/drawing/2014/main" id="{B7E93407-80A6-46D0-2856-BD477E924F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0247" y="2096567"/>
            <a:ext cx="1298743" cy="1298743"/>
          </a:xfrm>
          <a:prstGeom prst="rect">
            <a:avLst/>
          </a:prstGeom>
        </p:spPr>
      </p:pic>
    </p:spTree>
    <p:extLst>
      <p:ext uri="{BB962C8B-B14F-4D97-AF65-F5344CB8AC3E}">
        <p14:creationId xmlns:p14="http://schemas.microsoft.com/office/powerpoint/2010/main" val="2832237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RIOR - Content">
  <a:themeElements>
    <a:clrScheme name="IDeaS">
      <a:dk1>
        <a:srgbClr val="7A7B7E"/>
      </a:dk1>
      <a:lt1>
        <a:srgbClr val="FFFFFF"/>
      </a:lt1>
      <a:dk2>
        <a:srgbClr val="0077C8"/>
      </a:dk2>
      <a:lt2>
        <a:srgbClr val="DDDDDA"/>
      </a:lt2>
      <a:accent1>
        <a:srgbClr val="00B5E2"/>
      </a:accent1>
      <a:accent2>
        <a:srgbClr val="E4002B"/>
      </a:accent2>
      <a:accent3>
        <a:srgbClr val="78BE20"/>
      </a:accent3>
      <a:accent4>
        <a:srgbClr val="FF6A13"/>
      </a:accent4>
      <a:accent5>
        <a:srgbClr val="FFB81C"/>
      </a:accent5>
      <a:accent6>
        <a:srgbClr val="20426C"/>
      </a:accent6>
      <a:hlink>
        <a:srgbClr val="0077C8"/>
      </a:hlink>
      <a:folHlink>
        <a:srgbClr val="0077C8"/>
      </a:folHlink>
    </a:clrScheme>
    <a:fontScheme name="IDeaS">
      <a:majorFont>
        <a:latin typeface="Rockwell"/>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eaS 2018" id="{F89E3E86-8B91-A84B-AC73-4F2D3673DE5F}" vid="{919E7D89-206C-544D-8D67-A6E8085EBE3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677</Words>
  <Application>Microsoft Office PowerPoint</Application>
  <PresentationFormat>Widescreen</PresentationFormat>
  <Paragraphs>94</Paragraphs>
  <Slides>15</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Calibri</vt:lpstr>
      <vt:lpstr>Calibri Light</vt:lpstr>
      <vt:lpstr>Rockwell</vt:lpstr>
      <vt:lpstr>Segoe UI</vt:lpstr>
      <vt:lpstr>Verdana</vt:lpstr>
      <vt:lpstr>Verdana Regular</vt:lpstr>
      <vt:lpstr>Office Theme</vt:lpstr>
      <vt:lpstr>INTERIOR - Content</vt:lpstr>
      <vt:lpstr>Mid Term Presentation</vt:lpstr>
      <vt:lpstr>Agenda </vt:lpstr>
      <vt:lpstr>About me and my Team</vt:lpstr>
      <vt:lpstr>Cruise RMS</vt:lpstr>
      <vt:lpstr>Tasks Completed Till Date – Month 1</vt:lpstr>
      <vt:lpstr>Month 2</vt:lpstr>
      <vt:lpstr>Currently Designed Schema for 2 Files</vt:lpstr>
      <vt:lpstr>Software and Applications Used</vt:lpstr>
      <vt:lpstr>PowerPoint Presentation</vt:lpstr>
      <vt:lpstr>PowerPoint Presentation</vt:lpstr>
      <vt:lpstr>Technical Learnings</vt:lpstr>
      <vt:lpstr>Technical Learnings</vt:lpstr>
      <vt:lpstr>Personal Learnings</vt:lpstr>
      <vt:lpstr>Personal Learnings</vt:lpstr>
      <vt:lpstr>Action Plan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 Term Presentation</dc:title>
  <dc:creator>Krishnaraj Thadesar</dc:creator>
  <cp:lastModifiedBy>Krishnaraj Thadesar</cp:lastModifiedBy>
  <cp:revision>2</cp:revision>
  <dcterms:created xsi:type="dcterms:W3CDTF">2024-09-18T19:52:36Z</dcterms:created>
  <dcterms:modified xsi:type="dcterms:W3CDTF">2024-09-18T20:17:17Z</dcterms:modified>
</cp:coreProperties>
</file>